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custom-properties+xml" PartName="/docProps/custom.xml"/>
  <Override ContentType="application/vnd.openxmlformats-officedocument.presentationml.commentAuthors+xml" PartName="/ppt/commentAuthors.xml"/>
  <Override ContentType="application/vnd.openxmlformats-officedocument.presentationml.handoutMaster+xml" PartName="/ppt/handoutMasters/handoutMaster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43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87.xml"/>
  <Override ContentType="application/vnd.openxmlformats-officedocument.presentationml.slide+xml" PartName="/ppt/slides/slide88.xml"/>
  <Override ContentType="application/vnd.openxmlformats-officedocument.presentationml.tableStyles+xml" PartName="/ppt/tableStyles.xml"/>
  <Override ContentType="application/vnd.openxmlformats-officedocument.presentationml.tags+xml" PartName="/ppt/tags/tag1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core.xml" Type="http://schemas.openxmlformats.org/package/2006/relationships/metadata/core-properties"/><Relationship Id="rId3" Target="docProps/app.xml" Type="http://schemas.openxmlformats.org/officeDocument/2006/relationships/extended-properties"/><Relationship Id="rId4" Target="docProps/custom.xml" Type="http://schemas.openxmlformats.org/officeDocument/2006/relationships/custom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33" r:id="rId87"/>
    <p:sldId id="334" r:id="rId88"/>
    <p:sldId id="335" r:id="rId89"/>
    <p:sldId id="336" r:id="rId90"/>
    <p:sldId id="337" r:id="rId91"/>
    <p:sldId id="338" r:id="rId92"/>
    <p:sldId id="339" r:id="rId93"/>
    <p:sldId id="340" r:id="rId94"/>
    <p:sldId id="341" r:id="rId95"/>
    <p:sldId id="342" r:id="rId96"/>
    <p:sldId id="343" r:id="rId97"/>
  </p:sldIdLst>
  <p:sldSz cx="12192000" cy="6858000"/>
  <p:notesSz cx="6858000" cy="9144000"/>
  <p:custDataLst>
    <p:tags r:id="rId4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35">
          <p15:clr>
            <a:srgbClr val="A4A3A4"/>
          </p15:clr>
        </p15:guide>
        <p15:guide id="2" pos="379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713">
          <p15:clr>
            <a:srgbClr val="A4A3A4"/>
          </p15:clr>
        </p15:guide>
        <p15:guide id="2" pos="213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rank Chen" initials="" lastIdx="1" clrIdx="0"/>
  <p:cmAuthor id="1" name="Yuanyuan Liou" initials="YL" lastIdx="1" clrIdx="1"/>
  <p:cmAuthor id="2" name="Chen Frank" initials="CF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D00F0F"/>
    <a:srgbClr val="0000CC"/>
    <a:srgbClr val="FC1515"/>
    <a:srgbClr val="800000"/>
    <a:srgbClr val="EDEDED"/>
    <a:srgbClr val="F1F1F1"/>
    <a:srgbClr val="A60A0A"/>
    <a:srgbClr val="FD1616"/>
    <a:srgbClr val="F915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84" autoAdjust="0"/>
    <p:restoredTop sz="95761" autoAdjust="0"/>
  </p:normalViewPr>
  <p:slideViewPr>
    <p:cSldViewPr snapToGrid="0">
      <p:cViewPr varScale="1">
        <p:scale>
          <a:sx n="68" d="100"/>
          <a:sy n="68" d="100"/>
        </p:scale>
        <p:origin x="498" y="54"/>
      </p:cViewPr>
      <p:guideLst>
        <p:guide orient="horz" pos="2035"/>
        <p:guide pos="379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992" y="208"/>
      </p:cViewPr>
      <p:guideLst>
        <p:guide orient="horz" pos="2713"/>
        <p:guide pos="2134"/>
      </p:guideLst>
    </p:cSldViewPr>
  </p:notesViewPr>
  <p:gridSpacing cx="72008" cy="72008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1.xml" Type="http://schemas.openxmlformats.org/officeDocument/2006/relationships/slide"/><Relationship Id="rId11" Target="slides/slide2.xml" Type="http://schemas.openxmlformats.org/officeDocument/2006/relationships/slide"/><Relationship Id="rId12" Target="slides/slide3.xml" Type="http://schemas.openxmlformats.org/officeDocument/2006/relationships/slide"/><Relationship Id="rId13" Target="slides/slide4.xml" Type="http://schemas.openxmlformats.org/officeDocument/2006/relationships/slide"/><Relationship Id="rId14" Target="slides/slide5.xml" Type="http://schemas.openxmlformats.org/officeDocument/2006/relationships/slide"/><Relationship Id="rId15" Target="slides/slide6.xml" Type="http://schemas.openxmlformats.org/officeDocument/2006/relationships/slide"/><Relationship Id="rId16" Target="slides/slide7.xml" Type="http://schemas.openxmlformats.org/officeDocument/2006/relationships/slide"/><Relationship Id="rId17" Target="slides/slide8.xml" Type="http://schemas.openxmlformats.org/officeDocument/2006/relationships/slide"/><Relationship Id="rId18" Target="slides/slide9.xml" Type="http://schemas.openxmlformats.org/officeDocument/2006/relationships/slide"/><Relationship Id="rId19" Target="slides/slide10.xml" Type="http://schemas.openxmlformats.org/officeDocument/2006/relationships/slide"/><Relationship Id="rId2" Target="notesMasters/notesMaster1.xml" Type="http://schemas.openxmlformats.org/officeDocument/2006/relationships/notesMaster"/><Relationship Id="rId20" Target="slides/slide11.xml" Type="http://schemas.openxmlformats.org/officeDocument/2006/relationships/slide"/><Relationship Id="rId21" Target="slides/slide12.xml" Type="http://schemas.openxmlformats.org/officeDocument/2006/relationships/slide"/><Relationship Id="rId22" Target="slides/slide13.xml" Type="http://schemas.openxmlformats.org/officeDocument/2006/relationships/slide"/><Relationship Id="rId23" Target="slides/slide14.xml" Type="http://schemas.openxmlformats.org/officeDocument/2006/relationships/slide"/><Relationship Id="rId24" Target="slides/slide15.xml" Type="http://schemas.openxmlformats.org/officeDocument/2006/relationships/slide"/><Relationship Id="rId25" Target="slides/slide16.xml" Type="http://schemas.openxmlformats.org/officeDocument/2006/relationships/slide"/><Relationship Id="rId26" Target="slides/slide17.xml" Type="http://schemas.openxmlformats.org/officeDocument/2006/relationships/slide"/><Relationship Id="rId27" Target="slides/slide18.xml" Type="http://schemas.openxmlformats.org/officeDocument/2006/relationships/slide"/><Relationship Id="rId28" Target="slides/slide19.xml" Type="http://schemas.openxmlformats.org/officeDocument/2006/relationships/slide"/><Relationship Id="rId29" Target="slides/slide20.xml" Type="http://schemas.openxmlformats.org/officeDocument/2006/relationships/slide"/><Relationship Id="rId3" Target="handoutMasters/handoutMaster1.xml" Type="http://schemas.openxmlformats.org/officeDocument/2006/relationships/handoutMaster"/><Relationship Id="rId30" Target="slides/slide21.xml" Type="http://schemas.openxmlformats.org/officeDocument/2006/relationships/slide"/><Relationship Id="rId31" Target="slides/slide22.xml" Type="http://schemas.openxmlformats.org/officeDocument/2006/relationships/slide"/><Relationship Id="rId32" Target="slides/slide23.xml" Type="http://schemas.openxmlformats.org/officeDocument/2006/relationships/slide"/><Relationship Id="rId33" Target="slides/slide24.xml" Type="http://schemas.openxmlformats.org/officeDocument/2006/relationships/slide"/><Relationship Id="rId34" Target="slides/slide25.xml" Type="http://schemas.openxmlformats.org/officeDocument/2006/relationships/slide"/><Relationship Id="rId35" Target="slides/slide26.xml" Type="http://schemas.openxmlformats.org/officeDocument/2006/relationships/slide"/><Relationship Id="rId36" Target="slides/slide27.xml" Type="http://schemas.openxmlformats.org/officeDocument/2006/relationships/slide"/><Relationship Id="rId37" Target="slides/slide28.xml" Type="http://schemas.openxmlformats.org/officeDocument/2006/relationships/slide"/><Relationship Id="rId38" Target="slides/slide29.xml" Type="http://schemas.openxmlformats.org/officeDocument/2006/relationships/slide"/><Relationship Id="rId39" Target="slides/slide30.xml" Type="http://schemas.openxmlformats.org/officeDocument/2006/relationships/slide"/><Relationship Id="rId4" Target="tags/tag1.xml" Type="http://schemas.openxmlformats.org/officeDocument/2006/relationships/tags"/><Relationship Id="rId40" Target="slides/slide31.xml" Type="http://schemas.openxmlformats.org/officeDocument/2006/relationships/slide"/><Relationship Id="rId41" Target="slides/slide32.xml" Type="http://schemas.openxmlformats.org/officeDocument/2006/relationships/slide"/><Relationship Id="rId42" Target="slides/slide33.xml" Type="http://schemas.openxmlformats.org/officeDocument/2006/relationships/slide"/><Relationship Id="rId43" Target="slides/slide34.xml" Type="http://schemas.openxmlformats.org/officeDocument/2006/relationships/slide"/><Relationship Id="rId44" Target="slides/slide35.xml" Type="http://schemas.openxmlformats.org/officeDocument/2006/relationships/slide"/><Relationship Id="rId45" Target="slides/slide36.xml" Type="http://schemas.openxmlformats.org/officeDocument/2006/relationships/slide"/><Relationship Id="rId46" Target="slides/slide37.xml" Type="http://schemas.openxmlformats.org/officeDocument/2006/relationships/slide"/><Relationship Id="rId47" Target="slides/slide38.xml" Type="http://schemas.openxmlformats.org/officeDocument/2006/relationships/slide"/><Relationship Id="rId48" Target="slides/slide39.xml" Type="http://schemas.openxmlformats.org/officeDocument/2006/relationships/slide"/><Relationship Id="rId49" Target="slides/slide40.xml" Type="http://schemas.openxmlformats.org/officeDocument/2006/relationships/slide"/><Relationship Id="rId5" Target="commentAuthors.xml" Type="http://schemas.openxmlformats.org/officeDocument/2006/relationships/commentAuthors"/><Relationship Id="rId50" Target="slides/slide41.xml" Type="http://schemas.openxmlformats.org/officeDocument/2006/relationships/slide"/><Relationship Id="rId51" Target="slides/slide42.xml" Type="http://schemas.openxmlformats.org/officeDocument/2006/relationships/slide"/><Relationship Id="rId52" Target="slides/slide43.xml" Type="http://schemas.openxmlformats.org/officeDocument/2006/relationships/slide"/><Relationship Id="rId53" Target="slides/slide44.xml" Type="http://schemas.openxmlformats.org/officeDocument/2006/relationships/slide"/><Relationship Id="rId54" Target="slides/slide45.xml" Type="http://schemas.openxmlformats.org/officeDocument/2006/relationships/slide"/><Relationship Id="rId55" Target="slides/slide46.xml" Type="http://schemas.openxmlformats.org/officeDocument/2006/relationships/slide"/><Relationship Id="rId56" Target="slides/slide47.xml" Type="http://schemas.openxmlformats.org/officeDocument/2006/relationships/slide"/><Relationship Id="rId57" Target="slides/slide48.xml" Type="http://schemas.openxmlformats.org/officeDocument/2006/relationships/slide"/><Relationship Id="rId58" Target="slides/slide49.xml" Type="http://schemas.openxmlformats.org/officeDocument/2006/relationships/slide"/><Relationship Id="rId59" Target="slides/slide50.xml" Type="http://schemas.openxmlformats.org/officeDocument/2006/relationships/slide"/><Relationship Id="rId6" Target="presProps.xml" Type="http://schemas.openxmlformats.org/officeDocument/2006/relationships/presProps"/><Relationship Id="rId60" Target="slides/slide51.xml" Type="http://schemas.openxmlformats.org/officeDocument/2006/relationships/slide"/><Relationship Id="rId61" Target="slides/slide52.xml" Type="http://schemas.openxmlformats.org/officeDocument/2006/relationships/slide"/><Relationship Id="rId62" Target="slides/slide53.xml" Type="http://schemas.openxmlformats.org/officeDocument/2006/relationships/slide"/><Relationship Id="rId63" Target="slides/slide54.xml" Type="http://schemas.openxmlformats.org/officeDocument/2006/relationships/slide"/><Relationship Id="rId64" Target="slides/slide55.xml" Type="http://schemas.openxmlformats.org/officeDocument/2006/relationships/slide"/><Relationship Id="rId65" Target="slides/slide56.xml" Type="http://schemas.openxmlformats.org/officeDocument/2006/relationships/slide"/><Relationship Id="rId66" Target="slides/slide57.xml" Type="http://schemas.openxmlformats.org/officeDocument/2006/relationships/slide"/><Relationship Id="rId67" Target="slides/slide58.xml" Type="http://schemas.openxmlformats.org/officeDocument/2006/relationships/slide"/><Relationship Id="rId68" Target="slides/slide59.xml" Type="http://schemas.openxmlformats.org/officeDocument/2006/relationships/slide"/><Relationship Id="rId69" Target="slides/slide60.xml" Type="http://schemas.openxmlformats.org/officeDocument/2006/relationships/slide"/><Relationship Id="rId7" Target="viewProps.xml" Type="http://schemas.openxmlformats.org/officeDocument/2006/relationships/viewProps"/><Relationship Id="rId70" Target="slides/slide61.xml" Type="http://schemas.openxmlformats.org/officeDocument/2006/relationships/slide"/><Relationship Id="rId71" Target="slides/slide62.xml" Type="http://schemas.openxmlformats.org/officeDocument/2006/relationships/slide"/><Relationship Id="rId72" Target="slides/slide63.xml" Type="http://schemas.openxmlformats.org/officeDocument/2006/relationships/slide"/><Relationship Id="rId73" Target="slides/slide64.xml" Type="http://schemas.openxmlformats.org/officeDocument/2006/relationships/slide"/><Relationship Id="rId74" Target="slides/slide65.xml" Type="http://schemas.openxmlformats.org/officeDocument/2006/relationships/slide"/><Relationship Id="rId75" Target="slides/slide66.xml" Type="http://schemas.openxmlformats.org/officeDocument/2006/relationships/slide"/><Relationship Id="rId76" Target="slides/slide67.xml" Type="http://schemas.openxmlformats.org/officeDocument/2006/relationships/slide"/><Relationship Id="rId77" Target="slides/slide68.xml" Type="http://schemas.openxmlformats.org/officeDocument/2006/relationships/slide"/><Relationship Id="rId78" Target="slides/slide69.xml" Type="http://schemas.openxmlformats.org/officeDocument/2006/relationships/slide"/><Relationship Id="rId79" Target="slides/slide70.xml" Type="http://schemas.openxmlformats.org/officeDocument/2006/relationships/slide"/><Relationship Id="rId8" Target="theme/theme1.xml" Type="http://schemas.openxmlformats.org/officeDocument/2006/relationships/theme"/><Relationship Id="rId80" Target="slides/slide71.xml" Type="http://schemas.openxmlformats.org/officeDocument/2006/relationships/slide"/><Relationship Id="rId81" Target="slides/slide72.xml" Type="http://schemas.openxmlformats.org/officeDocument/2006/relationships/slide"/><Relationship Id="rId82" Target="slides/slide73.xml" Type="http://schemas.openxmlformats.org/officeDocument/2006/relationships/slide"/><Relationship Id="rId83" Target="slides/slide74.xml" Type="http://schemas.openxmlformats.org/officeDocument/2006/relationships/slide"/><Relationship Id="rId84" Target="slides/slide75.xml" Type="http://schemas.openxmlformats.org/officeDocument/2006/relationships/slide"/><Relationship Id="rId85" Target="slides/slide76.xml" Type="http://schemas.openxmlformats.org/officeDocument/2006/relationships/slide"/><Relationship Id="rId86" Target="slides/slide77.xml" Type="http://schemas.openxmlformats.org/officeDocument/2006/relationships/slide"/><Relationship Id="rId87" Target="slides/slide78.xml" Type="http://schemas.openxmlformats.org/officeDocument/2006/relationships/slide"/><Relationship Id="rId88" Target="slides/slide79.xml" Type="http://schemas.openxmlformats.org/officeDocument/2006/relationships/slide"/><Relationship Id="rId89" Target="slides/slide80.xml" Type="http://schemas.openxmlformats.org/officeDocument/2006/relationships/slide"/><Relationship Id="rId9" Target="tableStyles.xml" Type="http://schemas.openxmlformats.org/officeDocument/2006/relationships/tableStyles"/><Relationship Id="rId90" Target="slides/slide81.xml" Type="http://schemas.openxmlformats.org/officeDocument/2006/relationships/slide"/><Relationship Id="rId91" Target="slides/slide82.xml" Type="http://schemas.openxmlformats.org/officeDocument/2006/relationships/slide"/><Relationship Id="rId92" Target="slides/slide83.xml" Type="http://schemas.openxmlformats.org/officeDocument/2006/relationships/slide"/><Relationship Id="rId93" Target="slides/slide84.xml" Type="http://schemas.openxmlformats.org/officeDocument/2006/relationships/slide"/><Relationship Id="rId94" Target="slides/slide85.xml" Type="http://schemas.openxmlformats.org/officeDocument/2006/relationships/slide"/><Relationship Id="rId95" Target="slides/slide86.xml" Type="http://schemas.openxmlformats.org/officeDocument/2006/relationships/slide"/><Relationship Id="rId96" Target="slides/slide87.xml" Type="http://schemas.openxmlformats.org/officeDocument/2006/relationships/slide"/><Relationship Id="rId97" Target="slides/slide88.xml" Type="http://schemas.openxmlformats.org/officeDocument/2006/relationships/slide"/></Relationships>
</file>

<file path=ppt/handoutMasters/_rels/handoutMaster1.xml.rels><?xml version="1.0" encoding="UTF-8" standalone="no"?><Relationships xmlns="http://schemas.openxmlformats.org/package/2006/relationships"><Relationship Id="rId1" Target="../theme/theme3.xml" Type="http://schemas.openxmlformats.org/officeDocument/2006/relationships/theme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kumimoji="1" sz="1200">
                <a:latin typeface="Calibri" panose="020F0502020204030204" pitchFamily="34" charset="0"/>
                <a:ea typeface="MS PGothic" panose="020B0600070205080204" pitchFamily="8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>
              <a:defRPr kumimoji="1" sz="1200">
                <a:latin typeface="Calibri" panose="020F0502020204030204" pitchFamily="34" charset="0"/>
                <a:ea typeface="MS PGothic" panose="020B0600070205080204" pitchFamily="8" charset="-128"/>
              </a:defRPr>
            </a:lvl1pPr>
          </a:lstStyle>
          <a:p>
            <a:pPr>
              <a:defRPr/>
            </a:pPr>
            <a:fld id="{C5F1BE8E-D059-4C33-BD06-D860220E4118}" type="datetimeFigureOut">
              <a:rPr lang="ja-JP" altLang="en-US"/>
              <a:t>2022/8/31</a:t>
            </a:fld>
            <a:endParaRPr lang="en-US" altLang="ja-JP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>
              <a:defRPr kumimoji="1" sz="1200">
                <a:latin typeface="Calibri" panose="020F0502020204030204" pitchFamily="34" charset="0"/>
                <a:ea typeface="MS PGothic" panose="020B0600070205080204" pitchFamily="8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kumimoji="1" sz="1200">
                <a:latin typeface="Calibri" panose="020F0502020204030204" pitchFamily="34" charset="0"/>
                <a:ea typeface="MS PGothic" panose="020B0600070205080204" pitchFamily="8" charset="-128"/>
              </a:defRPr>
            </a:lvl1pPr>
          </a:lstStyle>
          <a:p>
            <a:pPr>
              <a:defRPr/>
            </a:pPr>
            <a:fld id="{8A95545A-633B-470C-A887-C4DE541AF93C}" type="slidenum">
              <a:rPr lang="ja-JP" altLang="en-US"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AB0CB7E-2DCC-4E2A-A36A-77D4EE5194F1}" type="datetimeFigureOut">
              <a:rPr lang="zh-CN" altLang="en-US"/>
              <a:t>2022/8/31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42ED3EC4-C199-4CC9-8DB1-49C52A1BBF31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jpeg" Type="http://schemas.openxmlformats.org/officeDocument/2006/relationships/image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jpeg" Type="http://schemas.openxmlformats.org/officeDocument/2006/relationships/image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jpeg" Type="http://schemas.openxmlformats.org/officeDocument/2006/relationships/image"/></Relationships>
</file>

<file path=ppt/slideLayouts/_rels/slideLayout1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jpeg" Type="http://schemas.openxmlformats.org/officeDocument/2006/relationships/image"/></Relationships>
</file>

<file path=ppt/slideLayouts/_rels/slideLayout1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jpeg" Type="http://schemas.openxmlformats.org/officeDocument/2006/relationships/image"/></Relationships>
</file>

<file path=ppt/slideLayouts/_rels/slideLayout1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jpeg" Type="http://schemas.openxmlformats.org/officeDocument/2006/relationships/image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jpeg" Type="http://schemas.openxmlformats.org/officeDocument/2006/relationships/image"/></Relationships>
</file>

<file path=ppt/slideLayouts/_rels/slideLayout2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jpeg" Type="http://schemas.openxmlformats.org/officeDocument/2006/relationships/image"/></Relationships>
</file>

<file path=ppt/slideLayouts/_rels/slideLayout2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jpeg" Type="http://schemas.openxmlformats.org/officeDocument/2006/relationships/image"/></Relationships>
</file>

<file path=ppt/slideLayouts/_rels/slideLayout2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jpeg" Type="http://schemas.openxmlformats.org/officeDocument/2006/relationships/image"/></Relationships>
</file>

<file path=ppt/slideLayouts/_rels/slideLayout2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jpeg" Type="http://schemas.openxmlformats.org/officeDocument/2006/relationships/image"/></Relationships>
</file>

<file path=ppt/slideLayouts/_rels/slideLayout2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jpeg" Type="http://schemas.openxmlformats.org/officeDocument/2006/relationships/image"/></Relationships>
</file>

<file path=ppt/slideLayouts/_rels/slideLayout2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Layouts/_rels/slideLayout2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https://www.maxpixel.net/Bent-Fold-Stationery-Parchment-Kink-Old-Paper-3653357" TargetMode="External" Type="http://schemas.openxmlformats.org/officeDocument/2006/relationships/hyperlink"/></Relationships>
</file>

<file path=ppt/slideLayouts/_rels/slideLayout2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jpeg" Type="http://schemas.openxmlformats.org/officeDocument/2006/relationships/image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jpeg" Type="http://schemas.openxmlformats.org/officeDocument/2006/relationships/image"/></Relationships>
</file>

<file path=ppt/slideLayouts/_rels/slideLayout3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jpeg" Type="http://schemas.openxmlformats.org/officeDocument/2006/relationships/image"/></Relationships>
</file>

<file path=ppt/slideLayouts/_rels/slideLayout3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jpeg" Type="http://schemas.openxmlformats.org/officeDocument/2006/relationships/image"/></Relationships>
</file>

<file path=ppt/slideLayouts/_rels/slideLayout3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jpeg" Type="http://schemas.openxmlformats.org/officeDocument/2006/relationships/image"/></Relationships>
</file>

<file path=ppt/slideLayouts/_rels/slideLayout3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jpeg" Type="http://schemas.openxmlformats.org/officeDocument/2006/relationships/image"/></Relationships>
</file>

<file path=ppt/slideLayouts/_rels/slideLayout3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jpeg" Type="http://schemas.openxmlformats.org/officeDocument/2006/relationships/image"/></Relationships>
</file>

<file path=ppt/slideLayouts/_rels/slideLayout3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jpeg" Type="http://schemas.openxmlformats.org/officeDocument/2006/relationships/image"/></Relationships>
</file>

<file path=ppt/slideLayouts/_rels/slideLayout3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jpeg" Type="http://schemas.openxmlformats.org/officeDocument/2006/relationships/image"/></Relationships>
</file>

<file path=ppt/slideLayouts/_rels/slideLayout3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jpeg" Type="http://schemas.openxmlformats.org/officeDocument/2006/relationships/image"/></Relationships>
</file>

<file path=ppt/slideLayouts/_rels/slideLayout3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jpeg" Type="http://schemas.openxmlformats.org/officeDocument/2006/relationships/image"/></Relationships>
</file>

<file path=ppt/slideLayouts/_rels/slideLayout3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jpeg" Type="http://schemas.openxmlformats.org/officeDocument/2006/relationships/image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jpeg" Type="http://schemas.openxmlformats.org/officeDocument/2006/relationships/image"/></Relationships>
</file>

<file path=ppt/slideLayouts/_rels/slideLayout4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jpeg" Type="http://schemas.openxmlformats.org/officeDocument/2006/relationships/image"/></Relationships>
</file>

<file path=ppt/slideLayouts/_rels/slideLayout4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jpeg" Type="http://schemas.openxmlformats.org/officeDocument/2006/relationships/image"/></Relationships>
</file>

<file path=ppt/slideLayouts/_rels/slideLayout4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jpeg" Type="http://schemas.openxmlformats.org/officeDocument/2006/relationships/image"/></Relationships>
</file>

<file path=ppt/slideLayouts/_rels/slideLayout4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jpeg" Type="http://schemas.openxmlformats.org/officeDocument/2006/relationships/image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jpeg" Type="http://schemas.openxmlformats.org/officeDocument/2006/relationships/image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jpeg" Type="http://schemas.openxmlformats.org/officeDocument/2006/relationships/image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jpeg" Type="http://schemas.openxmlformats.org/officeDocument/2006/relationships/image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jpeg" Type="http://schemas.openxmlformats.org/officeDocument/2006/relationships/image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jpeg" Type="http://schemas.openxmlformats.org/officeDocument/2006/relationships/image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十字架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pic.shenshi777.com/uploads/allimg/150707/1-150FH10Z1.jpg"/>
          <p:cNvPicPr>
            <a:picLocks noChangeAspect="1" noChangeArrowheads="1"/>
          </p:cNvPicPr>
          <p:nvPr userDrawn="1"/>
        </p:nvPicPr>
        <p:blipFill>
          <a:blip r:embed="rId2" cstate="print"/>
          <a:srcRect l="54259" r="17752" b="781"/>
          <a:stretch>
            <a:fillRect/>
          </a:stretch>
        </p:blipFill>
        <p:spPr bwMode="auto">
          <a:xfrm>
            <a:off x="8753475" y="0"/>
            <a:ext cx="34385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</p:grpSpPr>
        <p:sp>
          <p:nvSpPr>
            <p:cNvPr id="4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5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3886917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一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://pic.shenshi777.com/uploads/allimg/150707/1-150FH10Z1.jpg">
            <a:extLst>
              <a:ext uri="{FF2B5EF4-FFF2-40B4-BE49-F238E27FC236}">
                <a16:creationId xmlns:a16="http://schemas.microsoft.com/office/drawing/2014/main" id="{10F7C690-1726-9346-2E3E-226EBD4BAE8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 l="54259" r="17752" b="781"/>
          <a:stretch>
            <a:fillRect/>
          </a:stretch>
        </p:blipFill>
        <p:spPr bwMode="auto">
          <a:xfrm>
            <a:off x="8747999" y="0"/>
            <a:ext cx="34385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组合 9">
            <a:extLst>
              <a:ext uri="{FF2B5EF4-FFF2-40B4-BE49-F238E27FC236}">
                <a16:creationId xmlns:a16="http://schemas.microsoft.com/office/drawing/2014/main" id="{ABDCE12F-E650-E25A-1186-7756F7144334}"/>
              </a:ext>
            </a:extLst>
          </p:cNvPr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8DA76D6-78B6-32A2-F138-C8E2BF509A58}"/>
                </a:ext>
              </a:extLst>
            </p:cNvPr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9" name="Straight Connector 15">
              <a:extLst>
                <a:ext uri="{FF2B5EF4-FFF2-40B4-BE49-F238E27FC236}">
                  <a16:creationId xmlns:a16="http://schemas.microsoft.com/office/drawing/2014/main" id="{A3EF6601-E1FB-66FB-C998-7B9A3531804C}"/>
                </a:ext>
              </a:extLst>
            </p:cNvPr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16">
              <a:extLst>
                <a:ext uri="{FF2B5EF4-FFF2-40B4-BE49-F238E27FC236}">
                  <a16:creationId xmlns:a16="http://schemas.microsoft.com/office/drawing/2014/main" id="{15EE29D7-9AAC-EF89-A406-E2641B5960D5}"/>
                </a:ext>
              </a:extLst>
            </p:cNvPr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副标题 2">
            <a:extLst>
              <a:ext uri="{FF2B5EF4-FFF2-40B4-BE49-F238E27FC236}">
                <a16:creationId xmlns:a16="http://schemas.microsoft.com/office/drawing/2014/main" id="{C003A00A-5555-BEF5-93CF-70965FEF3F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963613"/>
            <a:ext cx="8769350" cy="44465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三一颂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》</a:t>
            </a: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赞美真神  万福之根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世上万民  赞美主恩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天使天军  赞美主名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赞美圣父  圣子圣灵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29C994-8E19-1875-ECF0-271CBF4D86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" y="105609"/>
            <a:ext cx="2465630" cy="649207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诗歌</a:t>
            </a:r>
          </a:p>
        </p:txBody>
      </p:sp>
    </p:spTree>
    <p:extLst>
      <p:ext uri="{BB962C8B-B14F-4D97-AF65-F5344CB8AC3E}">
        <p14:creationId xmlns:p14="http://schemas.microsoft.com/office/powerpoint/2010/main" val="3642944180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宣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2C8102F1-A375-5E5D-2E28-B433D673E15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01613" y="76200"/>
            <a:ext cx="1362075" cy="708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宣 召</a:t>
            </a: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" name="组合 9">
            <a:extLst>
              <a:ext uri="{FF2B5EF4-FFF2-40B4-BE49-F238E27FC236}">
                <a16:creationId xmlns:a16="http://schemas.microsoft.com/office/drawing/2014/main" id="{8ABC1F2A-FE00-29D4-D48B-443877B88C69}"/>
              </a:ext>
            </a:extLst>
          </p:cNvPr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</p:grpSpPr>
        <p:sp>
          <p:nvSpPr>
            <p:cNvPr id="5" name="Rectangle 7">
              <a:extLst>
                <a:ext uri="{FF2B5EF4-FFF2-40B4-BE49-F238E27FC236}">
                  <a16:creationId xmlns:a16="http://schemas.microsoft.com/office/drawing/2014/main" id="{D5718927-18C1-4AE1-4088-FFB4E949CA52}"/>
                </a:ext>
              </a:extLst>
            </p:cNvPr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" name="Straight Connector 15">
              <a:extLst>
                <a:ext uri="{FF2B5EF4-FFF2-40B4-BE49-F238E27FC236}">
                  <a16:creationId xmlns:a16="http://schemas.microsoft.com/office/drawing/2014/main" id="{73C68D37-8D9B-0395-1EBA-22B0334E97FB}"/>
                </a:ext>
              </a:extLst>
            </p:cNvPr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>
              <a:extLst>
                <a:ext uri="{FF2B5EF4-FFF2-40B4-BE49-F238E27FC236}">
                  <a16:creationId xmlns:a16="http://schemas.microsoft.com/office/drawing/2014/main" id="{A82FED12-9F2A-ECBE-5DD2-F48CDFF501B2}"/>
                </a:ext>
              </a:extLst>
            </p:cNvPr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内容占位符 10">
            <a:extLst>
              <a:ext uri="{FF2B5EF4-FFF2-40B4-BE49-F238E27FC236}">
                <a16:creationId xmlns:a16="http://schemas.microsoft.com/office/drawing/2014/main" id="{6547F54B-E749-D69D-6895-CF9C28FBE5E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614488" y="182563"/>
            <a:ext cx="10418762" cy="552450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i="0" baseline="0">
                <a:latin typeface="微软雅黑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单击编辑经文编号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8F8F719-0DCF-40F2-697E-E99ED99FD19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26800" y="833733"/>
            <a:ext cx="11806450" cy="5841704"/>
          </a:xfrm>
          <a:prstGeom prst="rect">
            <a:avLst/>
          </a:prstGeom>
        </p:spPr>
        <p:txBody>
          <a:bodyPr/>
          <a:lstStyle>
            <a:lvl1pPr marL="0" indent="0" eaLnBrk="1">
              <a:lnSpc>
                <a:spcPct val="150000"/>
              </a:lnSpc>
              <a:spcBef>
                <a:spcPts val="0"/>
              </a:spcBef>
              <a:buNone/>
              <a:defRPr sz="3200" b="1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单击编辑宣召经文</a:t>
            </a:r>
          </a:p>
        </p:txBody>
      </p:sp>
    </p:spTree>
    <p:extLst>
      <p:ext uri="{BB962C8B-B14F-4D97-AF65-F5344CB8AC3E}">
        <p14:creationId xmlns:p14="http://schemas.microsoft.com/office/powerpoint/2010/main" val="3500213884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公祷经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9">
            <a:extLst>
              <a:ext uri="{FF2B5EF4-FFF2-40B4-BE49-F238E27FC236}">
                <a16:creationId xmlns:a16="http://schemas.microsoft.com/office/drawing/2014/main" id="{11041618-82E0-163F-9D09-534872ADFC58}"/>
              </a:ext>
            </a:extLst>
          </p:cNvPr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</p:grpSpPr>
        <p:sp>
          <p:nvSpPr>
            <p:cNvPr id="4" name="Rectangle 7">
              <a:extLst>
                <a:ext uri="{FF2B5EF4-FFF2-40B4-BE49-F238E27FC236}">
                  <a16:creationId xmlns:a16="http://schemas.microsoft.com/office/drawing/2014/main" id="{3A839F5B-41F0-C264-F0D9-1D5CE4E543C9}"/>
                </a:ext>
              </a:extLst>
            </p:cNvPr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" name="Straight Connector 15">
              <a:extLst>
                <a:ext uri="{FF2B5EF4-FFF2-40B4-BE49-F238E27FC236}">
                  <a16:creationId xmlns:a16="http://schemas.microsoft.com/office/drawing/2014/main" id="{135B5586-27A3-6178-D8C8-033600D8DBBF}"/>
                </a:ext>
              </a:extLst>
            </p:cNvPr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16">
              <a:extLst>
                <a:ext uri="{FF2B5EF4-FFF2-40B4-BE49-F238E27FC236}">
                  <a16:creationId xmlns:a16="http://schemas.microsoft.com/office/drawing/2014/main" id="{13B4CBEF-F047-438E-C708-6724C0A84B99}"/>
                </a:ext>
              </a:extLst>
            </p:cNvPr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33E63FC4-28F1-4049-7807-115E3DD71E6F}"/>
              </a:ext>
            </a:extLst>
          </p:cNvPr>
          <p:cNvSpPr txBox="1"/>
          <p:nvPr userDrawn="1"/>
        </p:nvSpPr>
        <p:spPr>
          <a:xfrm>
            <a:off x="152400" y="782955"/>
            <a:ext cx="1385454" cy="59785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主领：</a:t>
            </a: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DAE28972-3FBB-78DF-93A2-F128C28E05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01613" y="76200"/>
            <a:ext cx="1363662" cy="708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公 祷</a:t>
            </a:r>
            <a:endParaRPr kumimoji="1" lang="ja-JP" altLang="en-US" sz="4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8FE10F0A-DC47-2427-359A-30271266B39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614488" y="182563"/>
            <a:ext cx="10418762" cy="552450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单击编辑经文编号</a:t>
            </a:r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23984BB9-5432-AE38-BF02-2BD31ED2D28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01612" y="1451296"/>
            <a:ext cx="11831637" cy="4921250"/>
          </a:xfrm>
          <a:prstGeom prst="rect">
            <a:avLst/>
          </a:prstGeom>
        </p:spPr>
        <p:txBody>
          <a:bodyPr/>
          <a:lstStyle>
            <a:lvl1pPr marL="0" indent="0" eaLnBrk="1">
              <a:lnSpc>
                <a:spcPct val="150000"/>
              </a:lnSpc>
              <a:spcBef>
                <a:spcPts val="0"/>
              </a:spcBef>
              <a:buNone/>
              <a:defRPr b="1" i="0" baseline="0">
                <a:latin typeface="微软雅黑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单击编辑经文</a:t>
            </a:r>
          </a:p>
        </p:txBody>
      </p:sp>
    </p:spTree>
    <p:extLst>
      <p:ext uri="{BB962C8B-B14F-4D97-AF65-F5344CB8AC3E}">
        <p14:creationId xmlns:p14="http://schemas.microsoft.com/office/powerpoint/2010/main" val="386251241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公祷事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975F41A6-96E2-5268-A27E-9D183FA2854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01613" y="76200"/>
            <a:ext cx="1363662" cy="708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公 祷</a:t>
            </a: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Picture 4" descr="http://pic.shenshi777.com/uploads/allimg/150707/1-150FH10Z1.jpg">
            <a:extLst>
              <a:ext uri="{FF2B5EF4-FFF2-40B4-BE49-F238E27FC236}">
                <a16:creationId xmlns:a16="http://schemas.microsoft.com/office/drawing/2014/main" id="{43E9515E-D48A-AA70-2B24-B6AE54E61C3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 l="54259" r="17752" b="781"/>
          <a:stretch>
            <a:fillRect/>
          </a:stretch>
        </p:blipFill>
        <p:spPr bwMode="auto">
          <a:xfrm>
            <a:off x="8747999" y="0"/>
            <a:ext cx="34385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组合 9">
            <a:extLst>
              <a:ext uri="{FF2B5EF4-FFF2-40B4-BE49-F238E27FC236}">
                <a16:creationId xmlns:a16="http://schemas.microsoft.com/office/drawing/2014/main" id="{43EF7E2A-9A62-6A20-B176-C036C23BEBCA}"/>
              </a:ext>
            </a:extLst>
          </p:cNvPr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</p:grpSpPr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7E94A0DE-E0A3-9081-CEEC-EF77136E767C}"/>
                </a:ext>
              </a:extLst>
            </p:cNvPr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7" name="Straight Connector 15">
              <a:extLst>
                <a:ext uri="{FF2B5EF4-FFF2-40B4-BE49-F238E27FC236}">
                  <a16:creationId xmlns:a16="http://schemas.microsoft.com/office/drawing/2014/main" id="{ED39C89D-D2C6-1112-73B9-4754300B80D2}"/>
                </a:ext>
              </a:extLst>
            </p:cNvPr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6">
              <a:extLst>
                <a:ext uri="{FF2B5EF4-FFF2-40B4-BE49-F238E27FC236}">
                  <a16:creationId xmlns:a16="http://schemas.microsoft.com/office/drawing/2014/main" id="{82DC85BD-5E00-4D6C-D257-E6FAA212AE3F}"/>
                </a:ext>
              </a:extLst>
            </p:cNvPr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5B379EF6-0688-4F25-109B-A8830A1191F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74218" y="1135351"/>
            <a:ext cx="7883092" cy="3547485"/>
          </a:xfrm>
          <a:prstGeom prst="rect">
            <a:avLst/>
          </a:prstGeom>
        </p:spPr>
        <p:txBody>
          <a:bodyPr/>
          <a:lstStyle>
            <a:lvl1pPr marL="0" indent="0" eaLnBrk="1">
              <a:lnSpc>
                <a:spcPct val="150000"/>
              </a:lnSpc>
              <a:spcBef>
                <a:spcPts val="0"/>
              </a:spcBef>
              <a:buNone/>
              <a:defRPr sz="2400" b="1" i="0" baseline="0">
                <a:latin typeface="微软雅黑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单击编辑公祷事项</a:t>
            </a:r>
          </a:p>
        </p:txBody>
      </p:sp>
    </p:spTree>
    <p:extLst>
      <p:ext uri="{BB962C8B-B14F-4D97-AF65-F5344CB8AC3E}">
        <p14:creationId xmlns:p14="http://schemas.microsoft.com/office/powerpoint/2010/main" val="3805729233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认罪经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A9074427-13B2-2F05-B842-FD6B9A8BEF5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01613" y="76200"/>
            <a:ext cx="1362874" cy="70788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认 罪</a:t>
            </a:r>
            <a:endParaRPr kumimoji="1" lang="ja-JP" altLang="en-US" sz="4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" name="组合 9">
            <a:extLst>
              <a:ext uri="{FF2B5EF4-FFF2-40B4-BE49-F238E27FC236}">
                <a16:creationId xmlns:a16="http://schemas.microsoft.com/office/drawing/2014/main" id="{84948000-205C-15EB-F839-725955150F00}"/>
              </a:ext>
            </a:extLst>
          </p:cNvPr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</p:grpSpPr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DCA85277-5F43-278F-4C3E-812DFB524339}"/>
                </a:ext>
              </a:extLst>
            </p:cNvPr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7" name="Straight Connector 15">
              <a:extLst>
                <a:ext uri="{FF2B5EF4-FFF2-40B4-BE49-F238E27FC236}">
                  <a16:creationId xmlns:a16="http://schemas.microsoft.com/office/drawing/2014/main" id="{79E66D07-D826-4FF9-08A5-669028619B88}"/>
                </a:ext>
              </a:extLst>
            </p:cNvPr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6">
              <a:extLst>
                <a:ext uri="{FF2B5EF4-FFF2-40B4-BE49-F238E27FC236}">
                  <a16:creationId xmlns:a16="http://schemas.microsoft.com/office/drawing/2014/main" id="{454B0997-4AA9-C788-1B6D-9099AA6D8EDE}"/>
                </a:ext>
              </a:extLst>
            </p:cNvPr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23B78C3C-871E-D1F2-F427-41D1A6E00A9B}"/>
              </a:ext>
            </a:extLst>
          </p:cNvPr>
          <p:cNvSpPr txBox="1"/>
          <p:nvPr userDrawn="1"/>
        </p:nvSpPr>
        <p:spPr>
          <a:xfrm>
            <a:off x="152400" y="782955"/>
            <a:ext cx="1385454" cy="59785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会众：</a:t>
            </a:r>
          </a:p>
        </p:txBody>
      </p:sp>
      <p:sp>
        <p:nvSpPr>
          <p:cNvPr id="13" name="内容占位符 10">
            <a:extLst>
              <a:ext uri="{FF2B5EF4-FFF2-40B4-BE49-F238E27FC236}">
                <a16:creationId xmlns:a16="http://schemas.microsoft.com/office/drawing/2014/main" id="{6DC23E3E-F836-5893-912A-0BCD7F826C8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614488" y="182563"/>
            <a:ext cx="10418762" cy="552450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i="0" baseline="0">
                <a:latin typeface="微软雅黑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单击编辑经文编号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359BF9-AEF4-524D-C788-15967865F97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01612" y="1381125"/>
            <a:ext cx="11831637" cy="4953000"/>
          </a:xfrm>
          <a:prstGeom prst="rect">
            <a:avLst/>
          </a:prstGeom>
        </p:spPr>
        <p:txBody>
          <a:bodyPr/>
          <a:lstStyle>
            <a:lvl1pPr marL="0" indent="0" eaLnBrk="1">
              <a:lnSpc>
                <a:spcPct val="150000"/>
              </a:lnSpc>
              <a:spcBef>
                <a:spcPts val="0"/>
              </a:spcBef>
              <a:buNone/>
              <a:defRPr sz="3200" b="1" i="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单击编辑认罪经文</a:t>
            </a:r>
          </a:p>
        </p:txBody>
      </p:sp>
    </p:spTree>
    <p:extLst>
      <p:ext uri="{BB962C8B-B14F-4D97-AF65-F5344CB8AC3E}">
        <p14:creationId xmlns:p14="http://schemas.microsoft.com/office/powerpoint/2010/main" val="1772979411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默想认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9">
            <a:extLst>
              <a:ext uri="{FF2B5EF4-FFF2-40B4-BE49-F238E27FC236}">
                <a16:creationId xmlns:a16="http://schemas.microsoft.com/office/drawing/2014/main" id="{13E524A6-36FE-2579-141F-C8171941A1DE}"/>
              </a:ext>
            </a:extLst>
          </p:cNvPr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</p:grpSpPr>
        <p:sp>
          <p:nvSpPr>
            <p:cNvPr id="4" name="Rectangle 7">
              <a:extLst>
                <a:ext uri="{FF2B5EF4-FFF2-40B4-BE49-F238E27FC236}">
                  <a16:creationId xmlns:a16="http://schemas.microsoft.com/office/drawing/2014/main" id="{ED206D11-8B80-C5B2-8483-2D2964EE6020}"/>
                </a:ext>
              </a:extLst>
            </p:cNvPr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" name="Straight Connector 15">
              <a:extLst>
                <a:ext uri="{FF2B5EF4-FFF2-40B4-BE49-F238E27FC236}">
                  <a16:creationId xmlns:a16="http://schemas.microsoft.com/office/drawing/2014/main" id="{CC29B04D-F10E-3F51-52BC-1A27744CD2A3}"/>
                </a:ext>
              </a:extLst>
            </p:cNvPr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16">
              <a:extLst>
                <a:ext uri="{FF2B5EF4-FFF2-40B4-BE49-F238E27FC236}">
                  <a16:creationId xmlns:a16="http://schemas.microsoft.com/office/drawing/2014/main" id="{18E9FBA4-FDED-EDCB-63DB-0D578759CC02}"/>
                </a:ext>
              </a:extLst>
            </p:cNvPr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4" descr="http://pic.shenshi777.com/uploads/allimg/150707/1-150FH10Z1.jpg">
            <a:extLst>
              <a:ext uri="{FF2B5EF4-FFF2-40B4-BE49-F238E27FC236}">
                <a16:creationId xmlns:a16="http://schemas.microsoft.com/office/drawing/2014/main" id="{F538EE35-A277-A50B-255E-DE3E22ED1B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 l="54259" r="17752" b="781"/>
          <a:stretch>
            <a:fillRect/>
          </a:stretch>
        </p:blipFill>
        <p:spPr bwMode="auto">
          <a:xfrm>
            <a:off x="8747999" y="0"/>
            <a:ext cx="34385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2A9100C4-AD04-7376-0DE9-F1F2B8A0418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01613" y="76200"/>
            <a:ext cx="2235200" cy="708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默想认罪</a:t>
            </a:r>
            <a:endParaRPr kumimoji="1" lang="ja-JP" altLang="en-US" sz="4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33DF6E28-1FC4-761D-A51F-3E563C50609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1154113"/>
            <a:ext cx="8769350" cy="20716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祷   告</a:t>
            </a:r>
            <a:endParaRPr kumimoji="0" lang="en-US" altLang="zh-CN" sz="6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2318168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赦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9">
            <a:extLst>
              <a:ext uri="{FF2B5EF4-FFF2-40B4-BE49-F238E27FC236}">
                <a16:creationId xmlns:a16="http://schemas.microsoft.com/office/drawing/2014/main" id="{6F4457C1-5D9F-BE2F-CE3E-145D35BDAC68}"/>
              </a:ext>
            </a:extLst>
          </p:cNvPr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</p:grpSpPr>
        <p:sp>
          <p:nvSpPr>
            <p:cNvPr id="4" name="Rectangle 7">
              <a:extLst>
                <a:ext uri="{FF2B5EF4-FFF2-40B4-BE49-F238E27FC236}">
                  <a16:creationId xmlns:a16="http://schemas.microsoft.com/office/drawing/2014/main" id="{C930B798-93DC-EA6B-DFCB-90C83B0E6116}"/>
                </a:ext>
              </a:extLst>
            </p:cNvPr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" name="Straight Connector 15">
              <a:extLst>
                <a:ext uri="{FF2B5EF4-FFF2-40B4-BE49-F238E27FC236}">
                  <a16:creationId xmlns:a16="http://schemas.microsoft.com/office/drawing/2014/main" id="{FC7801EE-9CFC-C9FD-95A7-053181C3526E}"/>
                </a:ext>
              </a:extLst>
            </p:cNvPr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16">
              <a:extLst>
                <a:ext uri="{FF2B5EF4-FFF2-40B4-BE49-F238E27FC236}">
                  <a16:creationId xmlns:a16="http://schemas.microsoft.com/office/drawing/2014/main" id="{D79C28A7-692F-0D8E-846A-D01C3B3CFB96}"/>
                </a:ext>
              </a:extLst>
            </p:cNvPr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4" descr="http://pic.shenshi777.com/uploads/allimg/150707/1-150FH10Z1.jpg">
            <a:extLst>
              <a:ext uri="{FF2B5EF4-FFF2-40B4-BE49-F238E27FC236}">
                <a16:creationId xmlns:a16="http://schemas.microsoft.com/office/drawing/2014/main" id="{E27CCA56-10CB-6A82-AB78-615086CE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 l="54259" r="17752" b="781"/>
          <a:stretch>
            <a:fillRect/>
          </a:stretch>
        </p:blipFill>
        <p:spPr bwMode="auto">
          <a:xfrm>
            <a:off x="8747999" y="0"/>
            <a:ext cx="34385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89EEAE07-0995-2A0F-9081-6CA801CA3F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01613" y="76200"/>
            <a:ext cx="1362874" cy="70788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赦 罪</a:t>
            </a: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E8BC6D5E-B42F-2D3A-A3FC-B2E833FF47F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616399" y="183600"/>
            <a:ext cx="6840000" cy="55440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单击编辑经文编号</a:t>
            </a:r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E38F1DED-8911-C8C1-80C1-F8C6D4B99EF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52400" y="820876"/>
            <a:ext cx="8353425" cy="5316538"/>
          </a:xfrm>
          <a:prstGeom prst="rect">
            <a:avLst/>
          </a:prstGeom>
        </p:spPr>
        <p:txBody>
          <a:bodyPr/>
          <a:lstStyle>
            <a:lvl1pPr marL="0" indent="0" eaLnBrk="1">
              <a:buNone/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indent="0" algn="l">
              <a:lnSpc>
                <a:spcPct val="150000"/>
              </a:lnSpc>
              <a:buNone/>
            </a:pPr>
            <a:r>
              <a:rPr lang="zh-CN" altLang="en-US" sz="2800" b="1" kern="0" dirty="0">
                <a:solidFill>
                  <a:srgbClr val="D00F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主领：</a:t>
            </a:r>
            <a:endParaRPr lang="en-US" altLang="zh-CN" sz="2800" b="1" kern="0" dirty="0">
              <a:solidFill>
                <a:srgbClr val="D00F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zh-CN" sz="2800" b="1" ker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{}</a:t>
            </a:r>
            <a:endParaRPr lang="en-US" altLang="zh-CN" sz="2800" b="1" kern="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2800" b="1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会众：</a:t>
            </a:r>
            <a:r>
              <a:rPr lang="zh-CN" altLang="en-US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感谢主赦免我们的罪！</a:t>
            </a:r>
            <a:endParaRPr lang="en-US" altLang="zh-CN" sz="2800" b="1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7399055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读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9">
            <a:extLst>
              <a:ext uri="{FF2B5EF4-FFF2-40B4-BE49-F238E27FC236}">
                <a16:creationId xmlns:a16="http://schemas.microsoft.com/office/drawing/2014/main" id="{F3B86601-572A-1643-AC2D-2BC4F543EA6F}"/>
              </a:ext>
            </a:extLst>
          </p:cNvPr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</p:grpSpPr>
        <p:sp>
          <p:nvSpPr>
            <p:cNvPr id="4" name="Rectangle 7">
              <a:extLst>
                <a:ext uri="{FF2B5EF4-FFF2-40B4-BE49-F238E27FC236}">
                  <a16:creationId xmlns:a16="http://schemas.microsoft.com/office/drawing/2014/main" id="{01392FE9-8E2B-4AF1-055E-9280432114B3}"/>
                </a:ext>
              </a:extLst>
            </p:cNvPr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" name="Straight Connector 15">
              <a:extLst>
                <a:ext uri="{FF2B5EF4-FFF2-40B4-BE49-F238E27FC236}">
                  <a16:creationId xmlns:a16="http://schemas.microsoft.com/office/drawing/2014/main" id="{BFF354EE-8809-AF1A-40A6-BF4A941F26C9}"/>
                </a:ext>
              </a:extLst>
            </p:cNvPr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16">
              <a:extLst>
                <a:ext uri="{FF2B5EF4-FFF2-40B4-BE49-F238E27FC236}">
                  <a16:creationId xmlns:a16="http://schemas.microsoft.com/office/drawing/2014/main" id="{4769FE6D-E0D8-6C23-0CA2-41735616698E}"/>
                </a:ext>
              </a:extLst>
            </p:cNvPr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1">
            <a:extLst>
              <a:ext uri="{FF2B5EF4-FFF2-40B4-BE49-F238E27FC236}">
                <a16:creationId xmlns:a16="http://schemas.microsoft.com/office/drawing/2014/main" id="{11776361-2F27-DA3A-C763-BEC6B924514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47015" y="76200"/>
            <a:ext cx="1303489" cy="768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ctr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读经</a:t>
            </a:r>
            <a:endParaRPr kumimoji="1" lang="zh-CN" altLang="ja-JP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0CB160DA-4B21-EA51-B8AA-602DAFCEC8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697038" y="75388"/>
            <a:ext cx="10494962" cy="76680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4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altLang="zh-CN"/>
              <a:t>({})</a:t>
            </a:r>
            <a:endParaRPr lang="zh-CN" altLang="en-US"/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AAA8722E-AC3C-252D-3CB1-1B5085C4A3C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47650" y="888682"/>
            <a:ext cx="11779250" cy="5760091"/>
          </a:xfrm>
          <a:prstGeom prst="rect">
            <a:avLst/>
          </a:prstGeom>
        </p:spPr>
        <p:txBody>
          <a:bodyPr/>
          <a:lstStyle>
            <a:lvl1pPr marL="0" indent="0" eaLnBrk="1" fontAlgn="t">
              <a:lnSpc>
                <a:spcPct val="150000"/>
              </a:lnSpc>
              <a:spcBef>
                <a:spcPts val="0"/>
              </a:spcBef>
              <a:buNone/>
              <a:defRPr b="1" i="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单击编辑经文</a:t>
            </a:r>
          </a:p>
        </p:txBody>
      </p:sp>
    </p:spTree>
    <p:extLst>
      <p:ext uri="{BB962C8B-B14F-4D97-AF65-F5344CB8AC3E}">
        <p14:creationId xmlns:p14="http://schemas.microsoft.com/office/powerpoint/2010/main" val="514987720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宣信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9">
            <a:extLst>
              <a:ext uri="{FF2B5EF4-FFF2-40B4-BE49-F238E27FC236}">
                <a16:creationId xmlns:a16="http://schemas.microsoft.com/office/drawing/2014/main" id="{097A795E-FC29-32C3-BB58-4BF0CC55531F}"/>
              </a:ext>
            </a:extLst>
          </p:cNvPr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</p:grpSpPr>
        <p:sp>
          <p:nvSpPr>
            <p:cNvPr id="4" name="Rectangle 7">
              <a:extLst>
                <a:ext uri="{FF2B5EF4-FFF2-40B4-BE49-F238E27FC236}">
                  <a16:creationId xmlns:a16="http://schemas.microsoft.com/office/drawing/2014/main" id="{0B4C444F-6774-1F25-0767-F626FA1432E1}"/>
                </a:ext>
              </a:extLst>
            </p:cNvPr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" name="Straight Connector 15">
              <a:extLst>
                <a:ext uri="{FF2B5EF4-FFF2-40B4-BE49-F238E27FC236}">
                  <a16:creationId xmlns:a16="http://schemas.microsoft.com/office/drawing/2014/main" id="{68B1D6F5-E178-0C4E-032E-2FEB3E46406E}"/>
                </a:ext>
              </a:extLst>
            </p:cNvPr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16">
              <a:extLst>
                <a:ext uri="{FF2B5EF4-FFF2-40B4-BE49-F238E27FC236}">
                  <a16:creationId xmlns:a16="http://schemas.microsoft.com/office/drawing/2014/main" id="{8AD57DF0-685F-5D39-35E4-C298F589ED2F}"/>
                </a:ext>
              </a:extLst>
            </p:cNvPr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1">
            <a:extLst>
              <a:ext uri="{FF2B5EF4-FFF2-40B4-BE49-F238E27FC236}">
                <a16:creationId xmlns:a16="http://schemas.microsoft.com/office/drawing/2014/main" id="{33EC7693-92F6-E1B6-6E56-A0F66328309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4178" y="75614"/>
            <a:ext cx="1369579" cy="70788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ctr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宣 信</a:t>
            </a:r>
            <a:endParaRPr kumimoji="1" lang="zh-CN" altLang="ja-JP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465494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宣信证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9">
            <a:extLst>
              <a:ext uri="{FF2B5EF4-FFF2-40B4-BE49-F238E27FC236}">
                <a16:creationId xmlns:a16="http://schemas.microsoft.com/office/drawing/2014/main" id="{B472B244-0A0F-12D3-3325-11F65BD3D031}"/>
              </a:ext>
            </a:extLst>
          </p:cNvPr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</p:grpSpPr>
        <p:sp>
          <p:nvSpPr>
            <p:cNvPr id="4" name="Rectangle 7">
              <a:extLst>
                <a:ext uri="{FF2B5EF4-FFF2-40B4-BE49-F238E27FC236}">
                  <a16:creationId xmlns:a16="http://schemas.microsoft.com/office/drawing/2014/main" id="{B4B135D7-47A9-F201-CE14-952CEE39FA8C}"/>
                </a:ext>
              </a:extLst>
            </p:cNvPr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" name="Straight Connector 15">
              <a:extLst>
                <a:ext uri="{FF2B5EF4-FFF2-40B4-BE49-F238E27FC236}">
                  <a16:creationId xmlns:a16="http://schemas.microsoft.com/office/drawing/2014/main" id="{3152720D-7B0A-921F-CAA2-EC5A97E1710E}"/>
                </a:ext>
              </a:extLst>
            </p:cNvPr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16">
              <a:extLst>
                <a:ext uri="{FF2B5EF4-FFF2-40B4-BE49-F238E27FC236}">
                  <a16:creationId xmlns:a16="http://schemas.microsoft.com/office/drawing/2014/main" id="{6F5CE548-413A-AA40-AFAC-884A8345C235}"/>
                </a:ext>
              </a:extLst>
            </p:cNvPr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4" descr="http://pic.shenshi777.com/uploads/allimg/150707/1-150FH10Z1.jpg">
            <a:extLst>
              <a:ext uri="{FF2B5EF4-FFF2-40B4-BE49-F238E27FC236}">
                <a16:creationId xmlns:a16="http://schemas.microsoft.com/office/drawing/2014/main" id="{74855EBE-ED04-626C-F8E0-057805F1480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 l="54259" r="17752" b="781"/>
          <a:stretch>
            <a:fillRect/>
          </a:stretch>
        </p:blipFill>
        <p:spPr bwMode="auto">
          <a:xfrm>
            <a:off x="8747999" y="0"/>
            <a:ext cx="34385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625944C8-A7B9-BA9D-5C3F-A6FB8CF3E9F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01613" y="76200"/>
            <a:ext cx="3840480" cy="6451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沉静学道敬拜上帝</a:t>
            </a:r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FFC06475-03C0-92DE-706A-9BD8F557788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19050" y="1255713"/>
            <a:ext cx="8769350" cy="20716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宣信、证道</a:t>
            </a:r>
          </a:p>
        </p:txBody>
      </p:sp>
    </p:spTree>
    <p:extLst>
      <p:ext uri="{BB962C8B-B14F-4D97-AF65-F5344CB8AC3E}">
        <p14:creationId xmlns:p14="http://schemas.microsoft.com/office/powerpoint/2010/main" val="2746702766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9">
            <a:extLst>
              <a:ext uri="{FF2B5EF4-FFF2-40B4-BE49-F238E27FC236}">
                <a16:creationId xmlns:a16="http://schemas.microsoft.com/office/drawing/2014/main" id="{43B2DF6C-1908-F417-FE37-298124D3EF14}"/>
              </a:ext>
            </a:extLst>
          </p:cNvPr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</p:grpSpPr>
        <p:sp>
          <p:nvSpPr>
            <p:cNvPr id="3" name="Rectangle 7">
              <a:extLst>
                <a:ext uri="{FF2B5EF4-FFF2-40B4-BE49-F238E27FC236}">
                  <a16:creationId xmlns:a16="http://schemas.microsoft.com/office/drawing/2014/main" id="{1C48F0A1-AA14-CF48-A5FB-6F9889CF68E5}"/>
                </a:ext>
              </a:extLst>
            </p:cNvPr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4" name="Straight Connector 15">
              <a:extLst>
                <a:ext uri="{FF2B5EF4-FFF2-40B4-BE49-F238E27FC236}">
                  <a16:creationId xmlns:a16="http://schemas.microsoft.com/office/drawing/2014/main" id="{A54A9104-EBCB-3016-97B9-FC9F04733ABA}"/>
                </a:ext>
              </a:extLst>
            </p:cNvPr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16">
              <a:extLst>
                <a:ext uri="{FF2B5EF4-FFF2-40B4-BE49-F238E27FC236}">
                  <a16:creationId xmlns:a16="http://schemas.microsoft.com/office/drawing/2014/main" id="{B9148E0D-30D2-E912-2BCC-42EF2E72432C}"/>
                </a:ext>
              </a:extLst>
            </p:cNvPr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宣信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9">
            <a:extLst>
              <a:ext uri="{FF2B5EF4-FFF2-40B4-BE49-F238E27FC236}">
                <a16:creationId xmlns:a16="http://schemas.microsoft.com/office/drawing/2014/main" id="{9AA72B2A-DC4B-22A5-A5AE-CE01CDA6189B}"/>
              </a:ext>
            </a:extLst>
          </p:cNvPr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</p:grpSpPr>
        <p:sp>
          <p:nvSpPr>
            <p:cNvPr id="4" name="Rectangle 7">
              <a:extLst>
                <a:ext uri="{FF2B5EF4-FFF2-40B4-BE49-F238E27FC236}">
                  <a16:creationId xmlns:a16="http://schemas.microsoft.com/office/drawing/2014/main" id="{F8DB6838-AE64-D249-6F0D-EE31F30BE394}"/>
                </a:ext>
              </a:extLst>
            </p:cNvPr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" name="Straight Connector 15">
              <a:extLst>
                <a:ext uri="{FF2B5EF4-FFF2-40B4-BE49-F238E27FC236}">
                  <a16:creationId xmlns:a16="http://schemas.microsoft.com/office/drawing/2014/main" id="{BE6D9B0F-448E-9355-FED9-28BE22E459DF}"/>
                </a:ext>
              </a:extLst>
            </p:cNvPr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16">
              <a:extLst>
                <a:ext uri="{FF2B5EF4-FFF2-40B4-BE49-F238E27FC236}">
                  <a16:creationId xmlns:a16="http://schemas.microsoft.com/office/drawing/2014/main" id="{E5F76E13-7258-9F51-5E57-ADE9B2CFC68C}"/>
                </a:ext>
              </a:extLst>
            </p:cNvPr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4" descr="http://pic.shenshi777.com/uploads/allimg/150707/1-150FH10Z1.jpg">
            <a:extLst>
              <a:ext uri="{FF2B5EF4-FFF2-40B4-BE49-F238E27FC236}">
                <a16:creationId xmlns:a16="http://schemas.microsoft.com/office/drawing/2014/main" id="{6DCA2397-9B0B-0F2D-8DF7-EF4061B4489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 l="54259" r="17752" b="781"/>
          <a:stretch>
            <a:fillRect/>
          </a:stretch>
        </p:blipFill>
        <p:spPr bwMode="auto">
          <a:xfrm>
            <a:off x="8747999" y="0"/>
            <a:ext cx="34385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36A969E3-F874-BD27-02CE-8ACC69A3EC3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01613" y="76200"/>
            <a:ext cx="1362075" cy="708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宣 信</a:t>
            </a: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B5E367E3-23DE-C2A1-6BDA-8352FE5089A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0" y="1105200"/>
            <a:ext cx="8748713" cy="362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《{}》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{}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5011293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证道摘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EEDF31C0-46D5-B405-4CA6-EC076F06DBF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01613" y="76200"/>
            <a:ext cx="1362075" cy="708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证 道</a:t>
            </a: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8" name="组合 9">
            <a:extLst>
              <a:ext uri="{FF2B5EF4-FFF2-40B4-BE49-F238E27FC236}">
                <a16:creationId xmlns:a16="http://schemas.microsoft.com/office/drawing/2014/main" id="{08F46026-7627-BC80-0936-D9FA857CF9E3}"/>
              </a:ext>
            </a:extLst>
          </p:cNvPr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</p:grpSpPr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B909A51A-C336-78B9-7129-DFD91597AE9E}"/>
                </a:ext>
              </a:extLst>
            </p:cNvPr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0" name="Straight Connector 15">
              <a:extLst>
                <a:ext uri="{FF2B5EF4-FFF2-40B4-BE49-F238E27FC236}">
                  <a16:creationId xmlns:a16="http://schemas.microsoft.com/office/drawing/2014/main" id="{897AA4D3-E617-0C2F-23F2-D321F8FFEDDE}"/>
                </a:ext>
              </a:extLst>
            </p:cNvPr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6">
              <a:extLst>
                <a:ext uri="{FF2B5EF4-FFF2-40B4-BE49-F238E27FC236}">
                  <a16:creationId xmlns:a16="http://schemas.microsoft.com/office/drawing/2014/main" id="{36D78BF5-2C09-2C3B-6998-C1185EEBE213}"/>
                </a:ext>
              </a:extLst>
            </p:cNvPr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4" descr="http://pic.shenshi777.com/uploads/allimg/150707/1-150FH10Z1.jpg">
            <a:extLst>
              <a:ext uri="{FF2B5EF4-FFF2-40B4-BE49-F238E27FC236}">
                <a16:creationId xmlns:a16="http://schemas.microsoft.com/office/drawing/2014/main" id="{EDFDCCF6-CC5D-D14F-B779-0E994363C4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 l="54259" r="17752" b="781"/>
          <a:stretch>
            <a:fillRect/>
          </a:stretch>
        </p:blipFill>
        <p:spPr bwMode="auto">
          <a:xfrm>
            <a:off x="8747999" y="0"/>
            <a:ext cx="34385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5C7A45A3-5FA0-DD97-BA24-EC037CB55AE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0" y="998840"/>
            <a:ext cx="8748713" cy="10332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4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{}</a:t>
            </a:r>
            <a:endParaRPr lang="zh-CN" altLang="en-US" dirty="0"/>
          </a:p>
        </p:txBody>
      </p: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8EC7A8A5-D9A8-B540-916F-09CA684E10F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-714" y="2499683"/>
            <a:ext cx="8748713" cy="70167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证道经文：</a:t>
            </a:r>
            <a:r>
              <a:rPr lang="en-US" altLang="zh-CN" dirty="0"/>
              <a:t>{}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4274565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证道经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17802CCA-4E61-C273-F927-A5A83D6A680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0010" y="124619"/>
            <a:ext cx="298566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上帝的</a:t>
            </a:r>
            <a:r>
              <a:rPr kumimoji="1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话语：</a:t>
            </a:r>
            <a:endParaRPr kumimoji="1" lang="en-US" altLang="zh-CN" sz="40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PingFang SC Medium" panose="020B0400000000000000" charset="-122"/>
              <a:sym typeface="+mn-ea"/>
            </a:endParaRPr>
          </a:p>
        </p:txBody>
      </p:sp>
      <p:grpSp>
        <p:nvGrpSpPr>
          <p:cNvPr id="2" name="组合 9">
            <a:extLst>
              <a:ext uri="{FF2B5EF4-FFF2-40B4-BE49-F238E27FC236}">
                <a16:creationId xmlns:a16="http://schemas.microsoft.com/office/drawing/2014/main" id="{29312404-27D6-6925-B403-F519B2914AB1}"/>
              </a:ext>
            </a:extLst>
          </p:cNvPr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</p:grpSpPr>
        <p:sp>
          <p:nvSpPr>
            <p:cNvPr id="4" name="Rectangle 7">
              <a:extLst>
                <a:ext uri="{FF2B5EF4-FFF2-40B4-BE49-F238E27FC236}">
                  <a16:creationId xmlns:a16="http://schemas.microsoft.com/office/drawing/2014/main" id="{EBE830DA-1128-6421-1C37-884E338B0B62}"/>
                </a:ext>
              </a:extLst>
            </p:cNvPr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" name="Straight Connector 15">
              <a:extLst>
                <a:ext uri="{FF2B5EF4-FFF2-40B4-BE49-F238E27FC236}">
                  <a16:creationId xmlns:a16="http://schemas.microsoft.com/office/drawing/2014/main" id="{902B940A-E78D-5F1B-87AA-D106AE55319F}"/>
                </a:ext>
              </a:extLst>
            </p:cNvPr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16">
              <a:extLst>
                <a:ext uri="{FF2B5EF4-FFF2-40B4-BE49-F238E27FC236}">
                  <a16:creationId xmlns:a16="http://schemas.microsoft.com/office/drawing/2014/main" id="{1A30EF57-D961-B053-C3F7-04DA46374A2B}"/>
                </a:ext>
              </a:extLst>
            </p:cNvPr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DDEF9314-5160-9081-BDC5-ED886F20605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145679" y="125774"/>
            <a:ext cx="8803513" cy="705600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经文编号</a:t>
            </a:r>
          </a:p>
        </p:txBody>
      </p:sp>
    </p:spTree>
    <p:extLst>
      <p:ext uri="{BB962C8B-B14F-4D97-AF65-F5344CB8AC3E}">
        <p14:creationId xmlns:p14="http://schemas.microsoft.com/office/powerpoint/2010/main" val="1792314829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证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1F3B9770-B653-5351-0F5F-DBDEF228325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01613" y="76200"/>
            <a:ext cx="1362075" cy="708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证 道</a:t>
            </a: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" name="组合 9">
            <a:extLst>
              <a:ext uri="{FF2B5EF4-FFF2-40B4-BE49-F238E27FC236}">
                <a16:creationId xmlns:a16="http://schemas.microsoft.com/office/drawing/2014/main" id="{ECC1BC54-DDD6-9E3E-874E-8D62CC46AA6E}"/>
              </a:ext>
            </a:extLst>
          </p:cNvPr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</p:grpSpPr>
        <p:sp>
          <p:nvSpPr>
            <p:cNvPr id="5" name="Rectangle 7">
              <a:extLst>
                <a:ext uri="{FF2B5EF4-FFF2-40B4-BE49-F238E27FC236}">
                  <a16:creationId xmlns:a16="http://schemas.microsoft.com/office/drawing/2014/main" id="{BF316916-91B8-590E-DF3E-FAC19B3445D3}"/>
                </a:ext>
              </a:extLst>
            </p:cNvPr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" name="Straight Connector 15">
              <a:extLst>
                <a:ext uri="{FF2B5EF4-FFF2-40B4-BE49-F238E27FC236}">
                  <a16:creationId xmlns:a16="http://schemas.microsoft.com/office/drawing/2014/main" id="{CB3CFB53-5024-7C27-BAC3-11B50CDC714D}"/>
                </a:ext>
              </a:extLst>
            </p:cNvPr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>
              <a:extLst>
                <a:ext uri="{FF2B5EF4-FFF2-40B4-BE49-F238E27FC236}">
                  <a16:creationId xmlns:a16="http://schemas.microsoft.com/office/drawing/2014/main" id="{F332EB7D-4440-64C4-D2ED-F3110469514B}"/>
                </a:ext>
              </a:extLst>
            </p:cNvPr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4" descr="http://pic.shenshi777.com/uploads/allimg/150707/1-150FH10Z1.jpg">
            <a:extLst>
              <a:ext uri="{FF2B5EF4-FFF2-40B4-BE49-F238E27FC236}">
                <a16:creationId xmlns:a16="http://schemas.microsoft.com/office/drawing/2014/main" id="{674800C6-619F-E4F9-4388-CA5119975F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 l="54259" r="17752" b="781"/>
          <a:stretch>
            <a:fillRect/>
          </a:stretch>
        </p:blipFill>
        <p:spPr bwMode="auto">
          <a:xfrm>
            <a:off x="8747999" y="0"/>
            <a:ext cx="34385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内容占位符 13">
            <a:extLst>
              <a:ext uri="{FF2B5EF4-FFF2-40B4-BE49-F238E27FC236}">
                <a16:creationId xmlns:a16="http://schemas.microsoft.com/office/drawing/2014/main" id="{8C3CBDF5-518A-71E7-3675-DE3897A83E1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0" y="998840"/>
            <a:ext cx="8748713" cy="10332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4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{}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0098559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感恩奉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ED88240C-7DBA-C6B7-0B4D-B8AF0EE79B9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01613" y="76200"/>
            <a:ext cx="2236787" cy="708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感恩奉献</a:t>
            </a: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" name="组合 9">
            <a:extLst>
              <a:ext uri="{FF2B5EF4-FFF2-40B4-BE49-F238E27FC236}">
                <a16:creationId xmlns:a16="http://schemas.microsoft.com/office/drawing/2014/main" id="{E02F2570-0FD0-F3DA-CFF4-D876E60A582A}"/>
              </a:ext>
            </a:extLst>
          </p:cNvPr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</p:grpSpPr>
        <p:sp>
          <p:nvSpPr>
            <p:cNvPr id="5" name="Rectangle 7">
              <a:extLst>
                <a:ext uri="{FF2B5EF4-FFF2-40B4-BE49-F238E27FC236}">
                  <a16:creationId xmlns:a16="http://schemas.microsoft.com/office/drawing/2014/main" id="{8513786B-C2E7-57F6-FF7A-77654C332129}"/>
                </a:ext>
              </a:extLst>
            </p:cNvPr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" name="Straight Connector 15">
              <a:extLst>
                <a:ext uri="{FF2B5EF4-FFF2-40B4-BE49-F238E27FC236}">
                  <a16:creationId xmlns:a16="http://schemas.microsoft.com/office/drawing/2014/main" id="{50ACC984-E9B8-3F7A-3CD1-D9F588346171}"/>
                </a:ext>
              </a:extLst>
            </p:cNvPr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>
              <a:extLst>
                <a:ext uri="{FF2B5EF4-FFF2-40B4-BE49-F238E27FC236}">
                  <a16:creationId xmlns:a16="http://schemas.microsoft.com/office/drawing/2014/main" id="{D0A1AB26-C9BB-66DE-70F0-0E1D6EDB5F5B}"/>
                </a:ext>
              </a:extLst>
            </p:cNvPr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4" descr="http://pic.shenshi777.com/uploads/allimg/150707/1-150FH10Z1.jpg">
            <a:extLst>
              <a:ext uri="{FF2B5EF4-FFF2-40B4-BE49-F238E27FC236}">
                <a16:creationId xmlns:a16="http://schemas.microsoft.com/office/drawing/2014/main" id="{06605DD6-A0CE-4D76-1190-05E27204FA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 l="54259" r="17752" b="781"/>
          <a:stretch>
            <a:fillRect/>
          </a:stretch>
        </p:blipFill>
        <p:spPr bwMode="auto">
          <a:xfrm>
            <a:off x="8747999" y="0"/>
            <a:ext cx="34385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3">
            <a:extLst>
              <a:ext uri="{FF2B5EF4-FFF2-40B4-BE49-F238E27FC236}">
                <a16:creationId xmlns:a16="http://schemas.microsoft.com/office/drawing/2014/main" id="{FF36864F-8F97-A98F-B151-83F79B2139A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438400" y="124775"/>
            <a:ext cx="6240145" cy="6451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【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林后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8:9】【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罗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12:1–2】 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0" name="矩形 2">
            <a:extLst>
              <a:ext uri="{FF2B5EF4-FFF2-40B4-BE49-F238E27FC236}">
                <a16:creationId xmlns:a16="http://schemas.microsoft.com/office/drawing/2014/main" id="{037809E6-8DAC-C5E8-8286-BB13131BFFF0}"/>
              </a:ext>
            </a:extLst>
          </p:cNvPr>
          <p:cNvSpPr/>
          <p:nvPr userDrawn="1"/>
        </p:nvSpPr>
        <p:spPr>
          <a:xfrm>
            <a:off x="58992" y="771227"/>
            <a:ext cx="8640000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　　你们知道我们主耶稣基督的恩典：他本来富足，却为你们成了贫穷，叫你们因他的贫穷，可以成为富足。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（林后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8:9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　　所以，弟兄们，我以神的慈悲劝你们，将身体献上，当作活祭，是圣洁的，是神所喜悦的；你们如此事奉乃是理所当然的。不要效法这个世界，只要心意更新而变化，叫你们察验何为神的善良、纯全、可喜悦的旨意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罗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12:1–2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3303753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会毕祝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http://pic.shenshi777.com/uploads/allimg/150707/1-150FH10Z1.jpg">
            <a:extLst>
              <a:ext uri="{FF2B5EF4-FFF2-40B4-BE49-F238E27FC236}">
                <a16:creationId xmlns:a16="http://schemas.microsoft.com/office/drawing/2014/main" id="{E9094B24-D019-C40A-4599-EC6C9A515D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 l="54259" r="17752" b="781"/>
          <a:stretch>
            <a:fillRect/>
          </a:stretch>
        </p:blipFill>
        <p:spPr bwMode="auto">
          <a:xfrm>
            <a:off x="8747999" y="0"/>
            <a:ext cx="34385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组合 9">
            <a:extLst>
              <a:ext uri="{FF2B5EF4-FFF2-40B4-BE49-F238E27FC236}">
                <a16:creationId xmlns:a16="http://schemas.microsoft.com/office/drawing/2014/main" id="{88BCAA08-D050-B2B7-A04D-FB70EEC01743}"/>
              </a:ext>
            </a:extLst>
          </p:cNvPr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</p:grpSpPr>
        <p:sp>
          <p:nvSpPr>
            <p:cNvPr id="5" name="Rectangle 7">
              <a:extLst>
                <a:ext uri="{FF2B5EF4-FFF2-40B4-BE49-F238E27FC236}">
                  <a16:creationId xmlns:a16="http://schemas.microsoft.com/office/drawing/2014/main" id="{0DE9F16D-AB5B-152C-7801-AE72C59F9AC9}"/>
                </a:ext>
              </a:extLst>
            </p:cNvPr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" name="Straight Connector 15">
              <a:extLst>
                <a:ext uri="{FF2B5EF4-FFF2-40B4-BE49-F238E27FC236}">
                  <a16:creationId xmlns:a16="http://schemas.microsoft.com/office/drawing/2014/main" id="{843D6D4F-F785-0894-9BF2-592B85201D84}"/>
                </a:ext>
              </a:extLst>
            </p:cNvPr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>
              <a:extLst>
                <a:ext uri="{FF2B5EF4-FFF2-40B4-BE49-F238E27FC236}">
                  <a16:creationId xmlns:a16="http://schemas.microsoft.com/office/drawing/2014/main" id="{8D3C604E-9407-B227-5097-3492EC85B074}"/>
                </a:ext>
              </a:extLst>
            </p:cNvPr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1">
            <a:extLst>
              <a:ext uri="{FF2B5EF4-FFF2-40B4-BE49-F238E27FC236}">
                <a16:creationId xmlns:a16="http://schemas.microsoft.com/office/drawing/2014/main" id="{2A062850-EA6E-40A2-EA33-F99A497CAD9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01613" y="76200"/>
            <a:ext cx="1390124" cy="70788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祝 福</a:t>
            </a: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C075BA08-C0FD-1820-8901-22A1CC2F1C1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571023"/>
            <a:ext cx="8769350" cy="44465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会毕祝福</a:t>
            </a:r>
          </a:p>
        </p:txBody>
      </p:sp>
    </p:spTree>
    <p:extLst>
      <p:ext uri="{BB962C8B-B14F-4D97-AF65-F5344CB8AC3E}">
        <p14:creationId xmlns:p14="http://schemas.microsoft.com/office/powerpoint/2010/main" val="112626259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祝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http://pic.shenshi777.com/uploads/allimg/150707/1-150FH10Z1.jpg">
            <a:extLst>
              <a:ext uri="{FF2B5EF4-FFF2-40B4-BE49-F238E27FC236}">
                <a16:creationId xmlns:a16="http://schemas.microsoft.com/office/drawing/2014/main" id="{7BB6744D-38C6-4DDB-4538-FBAAE513CDB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 l="54259" r="17752" b="781"/>
          <a:stretch>
            <a:fillRect/>
          </a:stretch>
        </p:blipFill>
        <p:spPr bwMode="auto">
          <a:xfrm>
            <a:off x="8747999" y="0"/>
            <a:ext cx="34385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组合 9">
            <a:extLst>
              <a:ext uri="{FF2B5EF4-FFF2-40B4-BE49-F238E27FC236}">
                <a16:creationId xmlns:a16="http://schemas.microsoft.com/office/drawing/2014/main" id="{5C232D0D-1B8A-126B-9E42-8408C3F69A90}"/>
              </a:ext>
            </a:extLst>
          </p:cNvPr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</p:grpSpPr>
        <p:sp>
          <p:nvSpPr>
            <p:cNvPr id="5" name="Rectangle 7">
              <a:extLst>
                <a:ext uri="{FF2B5EF4-FFF2-40B4-BE49-F238E27FC236}">
                  <a16:creationId xmlns:a16="http://schemas.microsoft.com/office/drawing/2014/main" id="{BBE41051-B4EA-EE33-A980-3766F4120135}"/>
                </a:ext>
              </a:extLst>
            </p:cNvPr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" name="Straight Connector 15">
              <a:extLst>
                <a:ext uri="{FF2B5EF4-FFF2-40B4-BE49-F238E27FC236}">
                  <a16:creationId xmlns:a16="http://schemas.microsoft.com/office/drawing/2014/main" id="{2DEEFB03-44A6-C4A0-E11A-E8D0B2D559DA}"/>
                </a:ext>
              </a:extLst>
            </p:cNvPr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>
              <a:extLst>
                <a:ext uri="{FF2B5EF4-FFF2-40B4-BE49-F238E27FC236}">
                  <a16:creationId xmlns:a16="http://schemas.microsoft.com/office/drawing/2014/main" id="{F91C6BA3-6265-785D-FFC5-B29EB081C60F}"/>
                </a:ext>
              </a:extLst>
            </p:cNvPr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1">
            <a:extLst>
              <a:ext uri="{FF2B5EF4-FFF2-40B4-BE49-F238E27FC236}">
                <a16:creationId xmlns:a16="http://schemas.microsoft.com/office/drawing/2014/main" id="{CDD6E86B-6DD2-5AFD-8FE7-192D03F583E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01613" y="76200"/>
            <a:ext cx="1362874" cy="70788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祝 祷</a:t>
            </a: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29183B6-4966-2890-CBB4-82AA7E18D1A1}"/>
              </a:ext>
            </a:extLst>
          </p:cNvPr>
          <p:cNvSpPr txBox="1"/>
          <p:nvPr userDrawn="1"/>
        </p:nvSpPr>
        <p:spPr>
          <a:xfrm>
            <a:off x="1272404" y="75600"/>
            <a:ext cx="68248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【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民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6:24–26】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【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太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28:19–20】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副标题 2">
            <a:extLst>
              <a:ext uri="{FF2B5EF4-FFF2-40B4-BE49-F238E27FC236}">
                <a16:creationId xmlns:a16="http://schemas.microsoft.com/office/drawing/2014/main" id="{3FE19B0B-EE6F-9671-AEDC-C13C6B24B44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706755"/>
            <a:ext cx="8748000" cy="54502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　　愿耶和华赐福给你，保护你。愿耶和华使他的脸光照你，赐恩给你。愿耶和华向你仰脸，赐你平安。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　　所以，你们要去，使万民作我的门徒，奉父、子、圣灵的名给他们施洗。凡我所吩咐你们的，都教训他们遵守，我就常与你们同在，直到世界的末了。（阿们！）</a:t>
            </a:r>
            <a:endParaRPr kumimoji="0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587966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阿们二叠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http://pic.shenshi777.com/uploads/allimg/150707/1-150FH10Z1.jpg">
            <a:extLst>
              <a:ext uri="{FF2B5EF4-FFF2-40B4-BE49-F238E27FC236}">
                <a16:creationId xmlns:a16="http://schemas.microsoft.com/office/drawing/2014/main" id="{C7FD63A6-8AE5-B03F-124A-0FF7590336A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 l="54259" r="17752" b="781"/>
          <a:stretch>
            <a:fillRect/>
          </a:stretch>
        </p:blipFill>
        <p:spPr bwMode="auto">
          <a:xfrm>
            <a:off x="8747999" y="0"/>
            <a:ext cx="34385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组合 9">
            <a:extLst>
              <a:ext uri="{FF2B5EF4-FFF2-40B4-BE49-F238E27FC236}">
                <a16:creationId xmlns:a16="http://schemas.microsoft.com/office/drawing/2014/main" id="{BACA3A6B-396E-664B-DFF4-65BD622DFB62}"/>
              </a:ext>
            </a:extLst>
          </p:cNvPr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</p:grpSpPr>
        <p:sp>
          <p:nvSpPr>
            <p:cNvPr id="5" name="Rectangle 7">
              <a:extLst>
                <a:ext uri="{FF2B5EF4-FFF2-40B4-BE49-F238E27FC236}">
                  <a16:creationId xmlns:a16="http://schemas.microsoft.com/office/drawing/2014/main" id="{997645CB-F65B-5706-084F-D086903B5684}"/>
                </a:ext>
              </a:extLst>
            </p:cNvPr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" name="Straight Connector 15">
              <a:extLst>
                <a:ext uri="{FF2B5EF4-FFF2-40B4-BE49-F238E27FC236}">
                  <a16:creationId xmlns:a16="http://schemas.microsoft.com/office/drawing/2014/main" id="{53CF32A8-5277-FE5C-B008-6F79AC58132B}"/>
                </a:ext>
              </a:extLst>
            </p:cNvPr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>
              <a:extLst>
                <a:ext uri="{FF2B5EF4-FFF2-40B4-BE49-F238E27FC236}">
                  <a16:creationId xmlns:a16="http://schemas.microsoft.com/office/drawing/2014/main" id="{D82BF9DD-9EA8-9466-51C6-63C263FA81BD}"/>
                </a:ext>
              </a:extLst>
            </p:cNvPr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D8437934-F5BC-4715-5AFD-BE2443BBAD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4225"/>
            <a:ext cx="8748000" cy="2749069"/>
          </a:xfrm>
          <a:prstGeom prst="rect">
            <a:avLst/>
          </a:prstGeom>
        </p:spPr>
      </p:pic>
      <p:sp>
        <p:nvSpPr>
          <p:cNvPr id="9" name="TextBox 1">
            <a:extLst>
              <a:ext uri="{FF2B5EF4-FFF2-40B4-BE49-F238E27FC236}">
                <a16:creationId xmlns:a16="http://schemas.microsoft.com/office/drawing/2014/main" id="{568EB072-EF51-A993-BAC6-4FF637C746E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01613" y="76200"/>
            <a:ext cx="1390124" cy="70788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祝 福</a:t>
            </a: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5591006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主祷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http://pic.shenshi777.com/uploads/allimg/150707/1-150FH10Z1.jpg">
            <a:extLst>
              <a:ext uri="{FF2B5EF4-FFF2-40B4-BE49-F238E27FC236}">
                <a16:creationId xmlns:a16="http://schemas.microsoft.com/office/drawing/2014/main" id="{3B98339D-1D38-891F-26B6-CF93875F20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 l="54259" r="17752" b="781"/>
          <a:stretch>
            <a:fillRect/>
          </a:stretch>
        </p:blipFill>
        <p:spPr bwMode="auto">
          <a:xfrm>
            <a:off x="8747999" y="0"/>
            <a:ext cx="34385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组合 9">
            <a:extLst>
              <a:ext uri="{FF2B5EF4-FFF2-40B4-BE49-F238E27FC236}">
                <a16:creationId xmlns:a16="http://schemas.microsoft.com/office/drawing/2014/main" id="{0859E389-3592-E5BC-0843-975E9CEDD289}"/>
              </a:ext>
            </a:extLst>
          </p:cNvPr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</p:grpSpPr>
        <p:sp>
          <p:nvSpPr>
            <p:cNvPr id="5" name="Rectangle 7">
              <a:extLst>
                <a:ext uri="{FF2B5EF4-FFF2-40B4-BE49-F238E27FC236}">
                  <a16:creationId xmlns:a16="http://schemas.microsoft.com/office/drawing/2014/main" id="{A1C0FB7B-BFDC-3F29-2F9B-2C85E54C299C}"/>
                </a:ext>
              </a:extLst>
            </p:cNvPr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" name="Straight Connector 15">
              <a:extLst>
                <a:ext uri="{FF2B5EF4-FFF2-40B4-BE49-F238E27FC236}">
                  <a16:creationId xmlns:a16="http://schemas.microsoft.com/office/drawing/2014/main" id="{53CEF2CB-1BB0-54A3-DCEC-6C3A5025CAEA}"/>
                </a:ext>
              </a:extLst>
            </p:cNvPr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>
              <a:extLst>
                <a:ext uri="{FF2B5EF4-FFF2-40B4-BE49-F238E27FC236}">
                  <a16:creationId xmlns:a16="http://schemas.microsoft.com/office/drawing/2014/main" id="{09DAEC47-627C-459F-83EA-E1D27697F2A6}"/>
                </a:ext>
              </a:extLst>
            </p:cNvPr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 descr="石头墙上  描述已自动生成">
            <a:extLst>
              <a:ext uri="{FF2B5EF4-FFF2-40B4-BE49-F238E27FC236}">
                <a16:creationId xmlns:a16="http://schemas.microsoft.com/office/drawing/2014/main" id="{2F54A1AA-D29D-2046-35CF-2EAC185049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2" y="0"/>
            <a:ext cx="8748000" cy="6858000"/>
          </a:xfrm>
          <a:prstGeom prst="rect">
            <a:avLst/>
          </a:prstGeom>
        </p:spPr>
      </p:pic>
      <p:sp>
        <p:nvSpPr>
          <p:cNvPr id="9" name="灯片编号占位符 2">
            <a:extLst>
              <a:ext uri="{FF2B5EF4-FFF2-40B4-BE49-F238E27FC236}">
                <a16:creationId xmlns:a16="http://schemas.microsoft.com/office/drawing/2014/main" id="{5F6AB38E-6579-1B74-192D-288295EB25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053A44-6B1A-485F-BBC6-6FAE9473707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9B37578-9FB6-E60D-B4B0-FD00DE424C9C}"/>
              </a:ext>
            </a:extLst>
          </p:cNvPr>
          <p:cNvSpPr txBox="1"/>
          <p:nvPr userDrawn="1"/>
        </p:nvSpPr>
        <p:spPr>
          <a:xfrm>
            <a:off x="0" y="180000"/>
            <a:ext cx="8748000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0" i="0" u="none" strike="noStrike" kern="2000" cap="none" spc="90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主祷文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D5BA5BC-16DD-D878-E35A-78A5710CC2B0}"/>
              </a:ext>
            </a:extLst>
          </p:cNvPr>
          <p:cNvSpPr txBox="1"/>
          <p:nvPr userDrawn="1"/>
        </p:nvSpPr>
        <p:spPr>
          <a:xfrm>
            <a:off x="3467340" y="1142224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马太福音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6:9–13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3BD6DE7-A205-7B9E-C0B4-81A676E90FFB}"/>
              </a:ext>
            </a:extLst>
          </p:cNvPr>
          <p:cNvSpPr txBox="1"/>
          <p:nvPr userDrawn="1"/>
        </p:nvSpPr>
        <p:spPr>
          <a:xfrm>
            <a:off x="953998" y="1652724"/>
            <a:ext cx="68400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我们在天上的父，愿人都尊你的名为圣。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愿你的国降临，愿你的旨意行在地上，如同行在天上。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我们日用的饮食，今日赐给我们。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免我们的债，如同我们免了人的债。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不叫我们遇见试探，救我们脱离凶恶。因为国度，权柄，荣耀，全是你的，直到永远。阿门！</a:t>
            </a:r>
          </a:p>
        </p:txBody>
      </p:sp>
      <p:grpSp>
        <p:nvGrpSpPr>
          <p:cNvPr id="13" name="组合 9">
            <a:extLst>
              <a:ext uri="{FF2B5EF4-FFF2-40B4-BE49-F238E27FC236}">
                <a16:creationId xmlns:a16="http://schemas.microsoft.com/office/drawing/2014/main" id="{C00C2EED-4A57-724F-2EF9-BB1AC85BE54C}"/>
              </a:ext>
            </a:extLst>
          </p:cNvPr>
          <p:cNvGrpSpPr/>
          <p:nvPr userDrawn="1"/>
        </p:nvGrpSpPr>
        <p:grpSpPr bwMode="auto">
          <a:xfrm>
            <a:off x="152400" y="382588"/>
            <a:ext cx="152400" cy="400050"/>
            <a:chOff x="0" y="2891636"/>
            <a:chExt cx="152400" cy="400050"/>
          </a:xfrm>
        </p:grpSpPr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52E8541D-6EB7-0049-BEFD-3930E731CCCA}"/>
                </a:ext>
              </a:extLst>
            </p:cNvPr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5" name="Straight Connector 15">
              <a:extLst>
                <a:ext uri="{FF2B5EF4-FFF2-40B4-BE49-F238E27FC236}">
                  <a16:creationId xmlns:a16="http://schemas.microsoft.com/office/drawing/2014/main" id="{B5F25187-50FE-9AD2-DD68-99A473D53E04}"/>
                </a:ext>
              </a:extLst>
            </p:cNvPr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6">
              <a:extLst>
                <a:ext uri="{FF2B5EF4-FFF2-40B4-BE49-F238E27FC236}">
                  <a16:creationId xmlns:a16="http://schemas.microsoft.com/office/drawing/2014/main" id="{5CF69272-4767-2DE5-4F98-F2701AA9D87D}"/>
                </a:ext>
              </a:extLst>
            </p:cNvPr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9580372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新朋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http://pic.shenshi777.com/uploads/allimg/150707/1-150FH10Z1.jpg">
            <a:extLst>
              <a:ext uri="{FF2B5EF4-FFF2-40B4-BE49-F238E27FC236}">
                <a16:creationId xmlns:a16="http://schemas.microsoft.com/office/drawing/2014/main" id="{3D852836-245E-F41F-DD9C-477B37A365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 l="54259" r="17752" b="781"/>
          <a:stretch>
            <a:fillRect/>
          </a:stretch>
        </p:blipFill>
        <p:spPr bwMode="auto">
          <a:xfrm>
            <a:off x="8747999" y="0"/>
            <a:ext cx="34385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组合 9">
            <a:extLst>
              <a:ext uri="{FF2B5EF4-FFF2-40B4-BE49-F238E27FC236}">
                <a16:creationId xmlns:a16="http://schemas.microsoft.com/office/drawing/2014/main" id="{BA6245F2-4185-6803-3974-07C09D4D46E7}"/>
              </a:ext>
            </a:extLst>
          </p:cNvPr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</p:grpSpPr>
        <p:sp>
          <p:nvSpPr>
            <p:cNvPr id="5" name="Rectangle 7">
              <a:extLst>
                <a:ext uri="{FF2B5EF4-FFF2-40B4-BE49-F238E27FC236}">
                  <a16:creationId xmlns:a16="http://schemas.microsoft.com/office/drawing/2014/main" id="{EC019357-776C-27CF-DB0F-D35E1DD3F75A}"/>
                </a:ext>
              </a:extLst>
            </p:cNvPr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" name="Straight Connector 15">
              <a:extLst>
                <a:ext uri="{FF2B5EF4-FFF2-40B4-BE49-F238E27FC236}">
                  <a16:creationId xmlns:a16="http://schemas.microsoft.com/office/drawing/2014/main" id="{14634C19-C518-B837-AB51-CA912A610EF3}"/>
                </a:ext>
              </a:extLst>
            </p:cNvPr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>
              <a:extLst>
                <a:ext uri="{FF2B5EF4-FFF2-40B4-BE49-F238E27FC236}">
                  <a16:creationId xmlns:a16="http://schemas.microsoft.com/office/drawing/2014/main" id="{49C24E8C-26A7-E6D9-AC97-F3383D61CCF3}"/>
                </a:ext>
              </a:extLst>
            </p:cNvPr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1">
            <a:extLst>
              <a:ext uri="{FF2B5EF4-FFF2-40B4-BE49-F238E27FC236}">
                <a16:creationId xmlns:a16="http://schemas.microsoft.com/office/drawing/2014/main" id="{58110447-1FA9-5989-7360-232535F7DBA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01613" y="76200"/>
            <a:ext cx="3775075" cy="708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团契相交敬拜神</a:t>
            </a: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B552F074-19B9-8798-E3FE-AFA7D311151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84163" y="811213"/>
            <a:ext cx="8189912" cy="44465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家事分享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AutoNum type="arabicPeriod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欢迎新朋友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　　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请简单介绍您的姓名、谁介绍的、是否已信主、现居住在哪？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8239118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pic.shenshi777.com/uploads/allimg/150707/1-150FH10Z1.jpg"/>
          <p:cNvPicPr>
            <a:picLocks noChangeAspect="1" noChangeArrowheads="1"/>
          </p:cNvPicPr>
          <p:nvPr userDrawn="1"/>
        </p:nvPicPr>
        <p:blipFill>
          <a:blip r:embed="rId2" cstate="print"/>
          <a:srcRect l="54259" r="17752" b="781"/>
          <a:stretch>
            <a:fillRect/>
          </a:stretch>
        </p:blipFill>
        <p:spPr bwMode="auto">
          <a:xfrm>
            <a:off x="8753475" y="0"/>
            <a:ext cx="34385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组合 25"/>
          <p:cNvGrpSpPr/>
          <p:nvPr userDrawn="1"/>
        </p:nvGrpSpPr>
        <p:grpSpPr bwMode="auto">
          <a:xfrm>
            <a:off x="0" y="2892425"/>
            <a:ext cx="152400" cy="400050"/>
            <a:chOff x="0" y="2891636"/>
            <a:chExt cx="152400" cy="400050"/>
          </a:xfrm>
        </p:grpSpPr>
        <p:sp>
          <p:nvSpPr>
            <p:cNvPr id="4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" name="Straight Connector 15"/>
            <p:cNvCxnSpPr/>
            <p:nvPr/>
          </p:nvCxnSpPr>
          <p:spPr bwMode="auto">
            <a:xfrm>
              <a:off x="0" y="3074199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26"/>
          <p:cNvGrpSpPr/>
          <p:nvPr userDrawn="1"/>
        </p:nvGrpSpPr>
        <p:grpSpPr bwMode="auto">
          <a:xfrm>
            <a:off x="8616950" y="2892425"/>
            <a:ext cx="152400" cy="400050"/>
            <a:chOff x="8616287" y="2891636"/>
            <a:chExt cx="152400" cy="400050"/>
          </a:xfrm>
        </p:grpSpPr>
        <p:sp>
          <p:nvSpPr>
            <p:cNvPr id="8" name="Rectangle 7"/>
            <p:cNvSpPr/>
            <p:nvPr/>
          </p:nvSpPr>
          <p:spPr>
            <a:xfrm rot="10800000">
              <a:off x="8616287" y="2891636"/>
              <a:ext cx="152400" cy="4000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9" name="Straight Connector 15"/>
            <p:cNvCxnSpPr/>
            <p:nvPr/>
          </p:nvCxnSpPr>
          <p:spPr bwMode="auto">
            <a:xfrm rot="10800000">
              <a:off x="8667087" y="3109124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16"/>
            <p:cNvCxnSpPr/>
            <p:nvPr/>
          </p:nvCxnSpPr>
          <p:spPr bwMode="auto">
            <a:xfrm rot="10800000">
              <a:off x="8667087" y="3063086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30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>
            <a:extLst>
              <a:ext uri="{FF2B5EF4-FFF2-40B4-BE49-F238E27FC236}">
                <a16:creationId xmlns:a16="http://schemas.microsoft.com/office/drawing/2014/main" id="{11CE8E8E-513C-38EB-593F-584122ABC6C1}"/>
              </a:ext>
            </a:extLst>
          </p:cNvPr>
          <p:cNvSpPr txBox="1"/>
          <p:nvPr userDrawn="1"/>
        </p:nvSpPr>
        <p:spPr>
          <a:xfrm>
            <a:off x="2434500" y="960438"/>
            <a:ext cx="3886200" cy="1016000"/>
          </a:xfrm>
          <a:prstGeom prst="rect">
            <a:avLst/>
          </a:prstGeom>
          <a:noFill/>
        </p:spPr>
        <p:txBody>
          <a:bodyPr anchor="ctr" anchorCtr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主日崇拜</a:t>
            </a:r>
          </a:p>
        </p:txBody>
      </p:sp>
      <p:sp>
        <p:nvSpPr>
          <p:cNvPr id="17" name="内容占位符 16">
            <a:extLst>
              <a:ext uri="{FF2B5EF4-FFF2-40B4-BE49-F238E27FC236}">
                <a16:creationId xmlns:a16="http://schemas.microsoft.com/office/drawing/2014/main" id="{CA077988-B4EE-2EAC-9269-3D1FB9DA2F3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935000" y="2086038"/>
            <a:ext cx="4885200" cy="644400"/>
          </a:xfrm>
          <a:prstGeom prst="rect">
            <a:avLst/>
          </a:prstGeom>
        </p:spPr>
        <p:txBody>
          <a:bodyPr anchor="ctr" anchorCtr="0"/>
          <a:lstStyle>
            <a:lvl1pPr marL="0" indent="0" algn="ct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zh-CN" altLang="en-US" sz="3600" b="1" kern="1200" baseline="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kumimoji="1" lang="zh-CN" altLang="en-US" dirty="0"/>
              <a:t>主后某年某月某日</a:t>
            </a:r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10A8557C-E165-8BC5-9B24-E98003963DB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440000" y="2840400"/>
            <a:ext cx="5875200" cy="52200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 algn="ctr" fontAlgn="ctr">
              <a:lnSpc>
                <a:spcPct val="100000"/>
              </a:lnSpc>
              <a:buNone/>
              <a:def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单击编辑教会名称</a:t>
            </a:r>
          </a:p>
        </p:txBody>
      </p:sp>
    </p:spTree>
    <p:extLst>
      <p:ext uri="{BB962C8B-B14F-4D97-AF65-F5344CB8AC3E}">
        <p14:creationId xmlns:p14="http://schemas.microsoft.com/office/powerpoint/2010/main" val="2803353819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家事报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9AC26406-7FEB-73B7-0832-42A0F43D6D3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01613" y="76200"/>
            <a:ext cx="7959407" cy="708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团契相交敬拜神 家事分享    </a:t>
            </a: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Picture 4" descr="http://pic.shenshi777.com/uploads/allimg/150707/1-150FH10Z1.jpg">
            <a:extLst>
              <a:ext uri="{FF2B5EF4-FFF2-40B4-BE49-F238E27FC236}">
                <a16:creationId xmlns:a16="http://schemas.microsoft.com/office/drawing/2014/main" id="{E8847E2A-8DDB-7FCC-926C-035C93CBAB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 l="54259" r="17752" b="781"/>
          <a:stretch>
            <a:fillRect/>
          </a:stretch>
        </p:blipFill>
        <p:spPr bwMode="auto">
          <a:xfrm>
            <a:off x="8747999" y="0"/>
            <a:ext cx="34385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组合 9">
            <a:extLst>
              <a:ext uri="{FF2B5EF4-FFF2-40B4-BE49-F238E27FC236}">
                <a16:creationId xmlns:a16="http://schemas.microsoft.com/office/drawing/2014/main" id="{3556E217-DC6B-4A68-406A-AE68DD97A422}"/>
              </a:ext>
            </a:extLst>
          </p:cNvPr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</p:grpSpPr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258CF543-C90D-FEB4-CCF8-33D5AD854FBB}"/>
                </a:ext>
              </a:extLst>
            </p:cNvPr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7" name="Straight Connector 15">
              <a:extLst>
                <a:ext uri="{FF2B5EF4-FFF2-40B4-BE49-F238E27FC236}">
                  <a16:creationId xmlns:a16="http://schemas.microsoft.com/office/drawing/2014/main" id="{9DA96B09-6586-E179-24E2-73B9A679FF59}"/>
                </a:ext>
              </a:extLst>
            </p:cNvPr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6">
              <a:extLst>
                <a:ext uri="{FF2B5EF4-FFF2-40B4-BE49-F238E27FC236}">
                  <a16:creationId xmlns:a16="http://schemas.microsoft.com/office/drawing/2014/main" id="{D0ACDBA3-52DB-6F4C-F959-40308FDD3E18}"/>
                </a:ext>
              </a:extLst>
            </p:cNvPr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66053B48-9BAC-7B37-85BD-07ADB4CE2A0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1613" y="784225"/>
            <a:ext cx="8385175" cy="5616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/>
              <a:t>1.</a:t>
            </a:r>
            <a:r>
              <a:rPr lang="zh-CN" altLang="en-US"/>
              <a:t>周间聚会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21361012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契学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http://pic.shenshi777.com/uploads/allimg/150707/1-150FH10Z1.jpg">
            <a:extLst>
              <a:ext uri="{FF2B5EF4-FFF2-40B4-BE49-F238E27FC236}">
                <a16:creationId xmlns:a16="http://schemas.microsoft.com/office/drawing/2014/main" id="{62AD294E-DF90-53BA-1B1F-C3D4839DECF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 l="54259" r="17752" b="781"/>
          <a:stretch>
            <a:fillRect/>
          </a:stretch>
        </p:blipFill>
        <p:spPr bwMode="auto">
          <a:xfrm>
            <a:off x="8747999" y="0"/>
            <a:ext cx="34385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组合 9">
            <a:extLst>
              <a:ext uri="{FF2B5EF4-FFF2-40B4-BE49-F238E27FC236}">
                <a16:creationId xmlns:a16="http://schemas.microsoft.com/office/drawing/2014/main" id="{4380C615-6F08-9F95-A78D-871C951BAA14}"/>
              </a:ext>
            </a:extLst>
          </p:cNvPr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</p:grpSpPr>
        <p:sp>
          <p:nvSpPr>
            <p:cNvPr id="5" name="Rectangle 7">
              <a:extLst>
                <a:ext uri="{FF2B5EF4-FFF2-40B4-BE49-F238E27FC236}">
                  <a16:creationId xmlns:a16="http://schemas.microsoft.com/office/drawing/2014/main" id="{8EBF583B-8032-BD60-2BB2-55C5AD57F611}"/>
                </a:ext>
              </a:extLst>
            </p:cNvPr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" name="Straight Connector 15">
              <a:extLst>
                <a:ext uri="{FF2B5EF4-FFF2-40B4-BE49-F238E27FC236}">
                  <a16:creationId xmlns:a16="http://schemas.microsoft.com/office/drawing/2014/main" id="{B18A0680-124B-7F4D-2066-F309E96E513C}"/>
                </a:ext>
              </a:extLst>
            </p:cNvPr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>
              <a:extLst>
                <a:ext uri="{FF2B5EF4-FFF2-40B4-BE49-F238E27FC236}">
                  <a16:creationId xmlns:a16="http://schemas.microsoft.com/office/drawing/2014/main" id="{B4CBD7E3-5B6E-753E-D2F8-CECEFE3C02D1}"/>
                </a:ext>
              </a:extLst>
            </p:cNvPr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1">
            <a:extLst>
              <a:ext uri="{FF2B5EF4-FFF2-40B4-BE49-F238E27FC236}">
                <a16:creationId xmlns:a16="http://schemas.microsoft.com/office/drawing/2014/main" id="{9A99FE83-F789-B5DA-8FCE-E5DEA0CCAE5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01613" y="76200"/>
            <a:ext cx="3775075" cy="708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团契学习敬拜神</a:t>
            </a: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ABAF586D-4288-9FB6-E8C4-B2D004133C3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850900"/>
            <a:ext cx="8748000" cy="6007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西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4:16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（新译本）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你们要让基督的道丰丰富富地住在你们的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心里，以各样的智慧，彼此教导，互相劝诫，</a:t>
            </a: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用诗章、圣诗、灵歌，</a:t>
            </a: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怀着感恩的心歌颂神。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4140108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开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http://pic.shenshi777.com/uploads/allimg/150707/1-150FH10Z1.jpg">
            <a:extLst>
              <a:ext uri="{FF2B5EF4-FFF2-40B4-BE49-F238E27FC236}">
                <a16:creationId xmlns:a16="http://schemas.microsoft.com/office/drawing/2014/main" id="{A12F78F2-9965-08B2-F633-7A0B268C78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 l="54259" r="17752" b="781"/>
          <a:stretch>
            <a:fillRect/>
          </a:stretch>
        </p:blipFill>
        <p:spPr bwMode="auto">
          <a:xfrm>
            <a:off x="8747999" y="0"/>
            <a:ext cx="34385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组合 9">
            <a:extLst>
              <a:ext uri="{FF2B5EF4-FFF2-40B4-BE49-F238E27FC236}">
                <a16:creationId xmlns:a16="http://schemas.microsoft.com/office/drawing/2014/main" id="{96A2FE58-9B53-A07A-9C16-10057F8EA074}"/>
              </a:ext>
            </a:extLst>
          </p:cNvPr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</p:grpSpPr>
        <p:sp>
          <p:nvSpPr>
            <p:cNvPr id="5" name="Rectangle 7">
              <a:extLst>
                <a:ext uri="{FF2B5EF4-FFF2-40B4-BE49-F238E27FC236}">
                  <a16:creationId xmlns:a16="http://schemas.microsoft.com/office/drawing/2014/main" id="{90A30A8F-FDC8-37FB-5CEA-D34E95D5144F}"/>
                </a:ext>
              </a:extLst>
            </p:cNvPr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6" name="Straight Connector 15">
              <a:extLst>
                <a:ext uri="{FF2B5EF4-FFF2-40B4-BE49-F238E27FC236}">
                  <a16:creationId xmlns:a16="http://schemas.microsoft.com/office/drawing/2014/main" id="{530CD37D-B35A-C94F-81A1-137E88BD3AB7}"/>
                </a:ext>
              </a:extLst>
            </p:cNvPr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>
              <a:extLst>
                <a:ext uri="{FF2B5EF4-FFF2-40B4-BE49-F238E27FC236}">
                  <a16:creationId xmlns:a16="http://schemas.microsoft.com/office/drawing/2014/main" id="{9750BBE7-9972-A7C1-DBD8-70AAD88B8E5A}"/>
                </a:ext>
              </a:extLst>
            </p:cNvPr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8BB56898-3BE2-7BAF-BAF8-0E89ECD55512}"/>
              </a:ext>
            </a:extLst>
          </p:cNvPr>
          <p:cNvSpPr txBox="1"/>
          <p:nvPr userDrawn="1"/>
        </p:nvSpPr>
        <p:spPr>
          <a:xfrm>
            <a:off x="1609859" y="1982450"/>
            <a:ext cx="50356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8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圣 餐</a:t>
            </a:r>
          </a:p>
        </p:txBody>
      </p:sp>
    </p:spTree>
    <p:extLst>
      <p:ext uri="{BB962C8B-B14F-4D97-AF65-F5344CB8AC3E}">
        <p14:creationId xmlns:p14="http://schemas.microsoft.com/office/powerpoint/2010/main" val="4244089582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提醒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http://pic.shenshi777.com/uploads/allimg/150707/1-150FH10Z1.jpg">
            <a:extLst>
              <a:ext uri="{FF2B5EF4-FFF2-40B4-BE49-F238E27FC236}">
                <a16:creationId xmlns:a16="http://schemas.microsoft.com/office/drawing/2014/main" id="{C1C8C488-4B21-70B3-B75F-0A4CCD5790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 l="54259" r="17752" b="781"/>
          <a:stretch>
            <a:fillRect/>
          </a:stretch>
        </p:blipFill>
        <p:spPr bwMode="auto">
          <a:xfrm>
            <a:off x="8747999" y="0"/>
            <a:ext cx="34385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组合 9">
            <a:extLst>
              <a:ext uri="{FF2B5EF4-FFF2-40B4-BE49-F238E27FC236}">
                <a16:creationId xmlns:a16="http://schemas.microsoft.com/office/drawing/2014/main" id="{955E6917-A72C-C84F-6B95-581155C10463}"/>
              </a:ext>
            </a:extLst>
          </p:cNvPr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</p:grpSpPr>
        <p:sp>
          <p:nvSpPr>
            <p:cNvPr id="5" name="Rectangle 7">
              <a:extLst>
                <a:ext uri="{FF2B5EF4-FFF2-40B4-BE49-F238E27FC236}">
                  <a16:creationId xmlns:a16="http://schemas.microsoft.com/office/drawing/2014/main" id="{0EAEE0A3-8B72-C813-80E7-405342979DCE}"/>
                </a:ext>
              </a:extLst>
            </p:cNvPr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6" name="Straight Connector 15">
              <a:extLst>
                <a:ext uri="{FF2B5EF4-FFF2-40B4-BE49-F238E27FC236}">
                  <a16:creationId xmlns:a16="http://schemas.microsoft.com/office/drawing/2014/main" id="{37BA8E36-31C9-95E1-E237-3034761D5F4A}"/>
                </a:ext>
              </a:extLst>
            </p:cNvPr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>
              <a:extLst>
                <a:ext uri="{FF2B5EF4-FFF2-40B4-BE49-F238E27FC236}">
                  <a16:creationId xmlns:a16="http://schemas.microsoft.com/office/drawing/2014/main" id="{8008EDA0-1B3C-9737-A9C9-DAA97FD3EDA5}"/>
                </a:ext>
              </a:extLst>
            </p:cNvPr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 Box 8">
            <a:extLst>
              <a:ext uri="{FF2B5EF4-FFF2-40B4-BE49-F238E27FC236}">
                <a16:creationId xmlns:a16="http://schemas.microsoft.com/office/drawing/2014/main" id="{E69D76CE-08B8-8870-2047-2775601A9F58}"/>
              </a:ext>
            </a:extLst>
          </p:cNvPr>
          <p:cNvSpPr txBox="1"/>
          <p:nvPr userDrawn="1"/>
        </p:nvSpPr>
        <p:spPr>
          <a:xfrm>
            <a:off x="2322156" y="706438"/>
            <a:ext cx="4103688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b="1" dirty="0">
                <a:latin typeface="Calibri" panose="020F0502020204030204" charset="0"/>
                <a:ea typeface="宋体" panose="02010600030101010101" pitchFamily="2" charset="-122"/>
              </a:rPr>
              <a:t>领餐提醒：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096AFA3-2AFC-13F7-AFCE-F1EB4EEB4497}"/>
              </a:ext>
            </a:extLst>
          </p:cNvPr>
          <p:cNvSpPr txBox="1"/>
          <p:nvPr userDrawn="1"/>
        </p:nvSpPr>
        <p:spPr>
          <a:xfrm>
            <a:off x="0" y="144000"/>
            <a:ext cx="8748000" cy="571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 eaLnBrk="0" hangingPunct="0"/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以领受圣餐敬拜神</a:t>
            </a: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FB407608-8444-CEDA-2484-E267C675AADF}"/>
              </a:ext>
            </a:extLst>
          </p:cNvPr>
          <p:cNvSpPr txBox="1"/>
          <p:nvPr userDrawn="1"/>
        </p:nvSpPr>
        <p:spPr>
          <a:xfrm>
            <a:off x="0" y="1285875"/>
            <a:ext cx="8748000" cy="46640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altLang="zh-CN" sz="2500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500" b="1" dirty="0">
                <a:latin typeface="宋体" panose="02010600030101010101" pitchFamily="2" charset="-122"/>
                <a:ea typeface="宋体" panose="02010600030101010101" pitchFamily="2" charset="-122"/>
              </a:rPr>
              <a:t>、请没有领受圣约洗礼的弟兄姐妹不要领餐，</a:t>
            </a:r>
            <a:endParaRPr lang="en-US" altLang="x-none" sz="25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x-none" sz="2500" b="1" dirty="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zh-CN" altLang="en-US" sz="2500" b="1" dirty="0">
                <a:latin typeface="宋体" panose="02010600030101010101" pitchFamily="2" charset="-122"/>
                <a:ea typeface="宋体" panose="02010600030101010101" pitchFamily="2" charset="-122"/>
              </a:rPr>
              <a:t>盼望参加教会学习，预备洗礼入会；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5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500" b="1" dirty="0">
                <a:latin typeface="宋体" panose="02010600030101010101" pitchFamily="2" charset="-122"/>
                <a:ea typeface="宋体" panose="02010600030101010101" pitchFamily="2" charset="-122"/>
              </a:rPr>
              <a:t>、请圣约家庭洗礼的孩童和婴儿不要领餐；</a:t>
            </a:r>
            <a:endParaRPr lang="en-US" altLang="x-none" sz="25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x-none" sz="2500" b="1" dirty="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zh-CN" altLang="en-US" sz="2500" b="1" dirty="0">
                <a:latin typeface="宋体" panose="02010600030101010101" pitchFamily="2" charset="-122"/>
                <a:ea typeface="宋体" panose="02010600030101010101" pitchFamily="2" charset="-122"/>
              </a:rPr>
              <a:t>劝惩中的会员和良心因罪捆绑不安的信徒不要</a:t>
            </a:r>
            <a:endParaRPr lang="en-US" altLang="x-none" sz="25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x-none" sz="2500" b="1" dirty="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zh-CN" altLang="en-US" sz="2500" b="1" dirty="0">
                <a:latin typeface="宋体" panose="02010600030101010101" pitchFamily="2" charset="-122"/>
                <a:ea typeface="宋体" panose="02010600030101010101" pitchFamily="2" charset="-122"/>
              </a:rPr>
              <a:t>领餐；（会后盼望和牧者交通）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x-none" sz="2500" b="1" dirty="0"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3</a:t>
            </a:r>
            <a:r>
              <a:rPr lang="zh-CN" altLang="en-US" sz="2500" b="1" dirty="0"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、初次来本教会聚会的弟兄姊妹，暂时不要领餐。 </a:t>
            </a:r>
            <a:endParaRPr lang="zh-CN" altLang="en-US" sz="25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2500" b="1" dirty="0"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   若你没有经过“新人约谈”，请你主动找接待同</a:t>
            </a:r>
            <a:endParaRPr lang="zh-CN" altLang="en-US" sz="25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2500" b="1" dirty="0"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   工或传道人交通。</a:t>
            </a:r>
            <a:endParaRPr lang="en-US" altLang="x-none" sz="25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4464445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名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8">
            <a:extLst>
              <a:ext uri="{FF2B5EF4-FFF2-40B4-BE49-F238E27FC236}">
                <a16:creationId xmlns:a16="http://schemas.microsoft.com/office/drawing/2014/main" id="{CA91B8A6-8946-C999-DF9B-A9F66C3506AC}"/>
              </a:ext>
            </a:extLst>
          </p:cNvPr>
          <p:cNvSpPr txBox="1"/>
          <p:nvPr userDrawn="1"/>
        </p:nvSpPr>
        <p:spPr>
          <a:xfrm>
            <a:off x="2292848" y="706438"/>
            <a:ext cx="4103688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b="1" dirty="0">
                <a:latin typeface="Calibri" panose="020F0502020204030204" charset="0"/>
              </a:rPr>
              <a:t>非会友领餐名单</a:t>
            </a:r>
            <a:r>
              <a:rPr lang="zh-CN" altLang="en-US" sz="3200" b="1" dirty="0">
                <a:latin typeface="Calibri" panose="020F0502020204030204" charset="0"/>
                <a:ea typeface="宋体" panose="02010600030101010101" pitchFamily="2" charset="-122"/>
              </a:rPr>
              <a:t>：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284A311-ACEE-787D-9227-02CE04C66528}"/>
              </a:ext>
            </a:extLst>
          </p:cNvPr>
          <p:cNvSpPr txBox="1"/>
          <p:nvPr userDrawn="1"/>
        </p:nvSpPr>
        <p:spPr>
          <a:xfrm>
            <a:off x="0" y="144000"/>
            <a:ext cx="8748000" cy="571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 eaLnBrk="0" hangingPunct="0"/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以领受圣餐敬拜神</a:t>
            </a:r>
          </a:p>
        </p:txBody>
      </p:sp>
      <p:pic>
        <p:nvPicPr>
          <p:cNvPr id="5" name="Picture 4" descr="http://pic.shenshi777.com/uploads/allimg/150707/1-150FH10Z1.jpg">
            <a:extLst>
              <a:ext uri="{FF2B5EF4-FFF2-40B4-BE49-F238E27FC236}">
                <a16:creationId xmlns:a16="http://schemas.microsoft.com/office/drawing/2014/main" id="{EBA277A1-29DE-7AB8-6437-E496A376778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 l="54259" r="17752" b="781"/>
          <a:stretch>
            <a:fillRect/>
          </a:stretch>
        </p:blipFill>
        <p:spPr bwMode="auto">
          <a:xfrm>
            <a:off x="8747999" y="0"/>
            <a:ext cx="34385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组合 9">
            <a:extLst>
              <a:ext uri="{FF2B5EF4-FFF2-40B4-BE49-F238E27FC236}">
                <a16:creationId xmlns:a16="http://schemas.microsoft.com/office/drawing/2014/main" id="{250C0D86-664E-B030-3524-E3FBBB599635}"/>
              </a:ext>
            </a:extLst>
          </p:cNvPr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</p:grpSpPr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B1FAB55D-765C-9C9F-5D9C-5EBF9BFB6DF4}"/>
                </a:ext>
              </a:extLst>
            </p:cNvPr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8" name="Straight Connector 15">
              <a:extLst>
                <a:ext uri="{FF2B5EF4-FFF2-40B4-BE49-F238E27FC236}">
                  <a16:creationId xmlns:a16="http://schemas.microsoft.com/office/drawing/2014/main" id="{335EA871-15C8-49D8-0AB7-5FED4EBE59B9}"/>
                </a:ext>
              </a:extLst>
            </p:cNvPr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16">
              <a:extLst>
                <a:ext uri="{FF2B5EF4-FFF2-40B4-BE49-F238E27FC236}">
                  <a16:creationId xmlns:a16="http://schemas.microsoft.com/office/drawing/2014/main" id="{3C00DE6B-3F0E-8E96-9093-3D588CDDF423}"/>
                </a:ext>
              </a:extLst>
            </p:cNvPr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9811133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小要理问答91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http://pic.shenshi777.com/uploads/allimg/150707/1-150FH10Z1.jpg">
            <a:extLst>
              <a:ext uri="{FF2B5EF4-FFF2-40B4-BE49-F238E27FC236}">
                <a16:creationId xmlns:a16="http://schemas.microsoft.com/office/drawing/2014/main" id="{3794C090-AFE4-B66F-CEA6-BAD7EC077A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 l="54259" r="17752" b="781"/>
          <a:stretch>
            <a:fillRect/>
          </a:stretch>
        </p:blipFill>
        <p:spPr bwMode="auto">
          <a:xfrm>
            <a:off x="8747999" y="0"/>
            <a:ext cx="34385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组合 9">
            <a:extLst>
              <a:ext uri="{FF2B5EF4-FFF2-40B4-BE49-F238E27FC236}">
                <a16:creationId xmlns:a16="http://schemas.microsoft.com/office/drawing/2014/main" id="{C3AFA374-C05B-4604-39C9-639B79819B1A}"/>
              </a:ext>
            </a:extLst>
          </p:cNvPr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</p:grpSpPr>
        <p:sp>
          <p:nvSpPr>
            <p:cNvPr id="5" name="Rectangle 7">
              <a:extLst>
                <a:ext uri="{FF2B5EF4-FFF2-40B4-BE49-F238E27FC236}">
                  <a16:creationId xmlns:a16="http://schemas.microsoft.com/office/drawing/2014/main" id="{F7B4F447-213E-163F-333B-C687919097BD}"/>
                </a:ext>
              </a:extLst>
            </p:cNvPr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6" name="Straight Connector 15">
              <a:extLst>
                <a:ext uri="{FF2B5EF4-FFF2-40B4-BE49-F238E27FC236}">
                  <a16:creationId xmlns:a16="http://schemas.microsoft.com/office/drawing/2014/main" id="{E9ECC01F-A2C7-E918-2EBB-76360ED00379}"/>
                </a:ext>
              </a:extLst>
            </p:cNvPr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>
              <a:extLst>
                <a:ext uri="{FF2B5EF4-FFF2-40B4-BE49-F238E27FC236}">
                  <a16:creationId xmlns:a16="http://schemas.microsoft.com/office/drawing/2014/main" id="{76EE07BC-485B-3E76-F2CB-1F8D64275A90}"/>
                </a:ext>
              </a:extLst>
            </p:cNvPr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1">
            <a:extLst>
              <a:ext uri="{FF2B5EF4-FFF2-40B4-BE49-F238E27FC236}">
                <a16:creationId xmlns:a16="http://schemas.microsoft.com/office/drawing/2014/main" id="{B7B45496-2E15-E3CA-67E0-E22B231E23A7}"/>
              </a:ext>
            </a:extLst>
          </p:cNvPr>
          <p:cNvSpPr/>
          <p:nvPr userDrawn="1"/>
        </p:nvSpPr>
        <p:spPr>
          <a:xfrm>
            <a:off x="1206000" y="944178"/>
            <a:ext cx="6336597" cy="366779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《西敏小要理问答》</a:t>
            </a:r>
            <a:r>
              <a:rPr lang="en-US" altLang="zh-CN" sz="2800"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9</a:t>
            </a:r>
            <a:r>
              <a:rPr lang="zh-CN" altLang="en-US" sz="2800"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1问：圣礼怎样成为有效的救恩媒介？</a:t>
            </a:r>
          </a:p>
          <a:p>
            <a:pPr>
              <a:lnSpc>
                <a:spcPct val="120000"/>
              </a:lnSpc>
            </a:pPr>
            <a:r>
              <a:rPr lang="zh-CN" altLang="en-US" sz="28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答：圣礼成为有效的救恩媒介，不是因为圣礼本身有功效，也不是施行者的能力，而是唯独藉基督所赐的恩福，和祂的灵运行，在那些以</a:t>
            </a:r>
            <a:r>
              <a:rPr lang="en-US" altLang="zh-CN" sz="28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“</a:t>
            </a:r>
            <a:r>
              <a:rPr lang="zh-CN" altLang="en-US" sz="28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相信</a:t>
            </a:r>
            <a:r>
              <a:rPr lang="en-US" altLang="zh-CN" sz="28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”</a:t>
            </a:r>
            <a:r>
              <a:rPr lang="zh-CN" altLang="en-US" sz="28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领受圣礼的人心中。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F009DB5-2CD9-BBE2-0BBD-35D592E0FE38}"/>
              </a:ext>
            </a:extLst>
          </p:cNvPr>
          <p:cNvSpPr txBox="1"/>
          <p:nvPr userDrawn="1"/>
        </p:nvSpPr>
        <p:spPr>
          <a:xfrm>
            <a:off x="0" y="144000"/>
            <a:ext cx="8748000" cy="571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 eaLnBrk="0" hangingPunct="0"/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以领受圣餐敬拜神</a:t>
            </a:r>
          </a:p>
        </p:txBody>
      </p:sp>
    </p:spTree>
    <p:extLst>
      <p:ext uri="{BB962C8B-B14F-4D97-AF65-F5344CB8AC3E}">
        <p14:creationId xmlns:p14="http://schemas.microsoft.com/office/powerpoint/2010/main" val="3784208900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经文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http://pic.shenshi777.com/uploads/allimg/150707/1-150FH10Z1.jpg">
            <a:extLst>
              <a:ext uri="{FF2B5EF4-FFF2-40B4-BE49-F238E27FC236}">
                <a16:creationId xmlns:a16="http://schemas.microsoft.com/office/drawing/2014/main" id="{B8F6411E-0866-FA69-A8B2-2B5959FD35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 l="54259" r="17752" b="781"/>
          <a:stretch>
            <a:fillRect/>
          </a:stretch>
        </p:blipFill>
        <p:spPr bwMode="auto">
          <a:xfrm>
            <a:off x="8747999" y="0"/>
            <a:ext cx="34385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组合 9">
            <a:extLst>
              <a:ext uri="{FF2B5EF4-FFF2-40B4-BE49-F238E27FC236}">
                <a16:creationId xmlns:a16="http://schemas.microsoft.com/office/drawing/2014/main" id="{6FB389BC-D5CD-ACE0-238F-AE843361AC6F}"/>
              </a:ext>
            </a:extLst>
          </p:cNvPr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</p:grpSpPr>
        <p:sp>
          <p:nvSpPr>
            <p:cNvPr id="5" name="Rectangle 7">
              <a:extLst>
                <a:ext uri="{FF2B5EF4-FFF2-40B4-BE49-F238E27FC236}">
                  <a16:creationId xmlns:a16="http://schemas.microsoft.com/office/drawing/2014/main" id="{B6365639-CFEF-2756-6F7F-D4D8E72F7D4E}"/>
                </a:ext>
              </a:extLst>
            </p:cNvPr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6" name="Straight Connector 15">
              <a:extLst>
                <a:ext uri="{FF2B5EF4-FFF2-40B4-BE49-F238E27FC236}">
                  <a16:creationId xmlns:a16="http://schemas.microsoft.com/office/drawing/2014/main" id="{4D927D1A-BC26-4DDA-4F83-3AE964EFBA67}"/>
                </a:ext>
              </a:extLst>
            </p:cNvPr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>
              <a:extLst>
                <a:ext uri="{FF2B5EF4-FFF2-40B4-BE49-F238E27FC236}">
                  <a16:creationId xmlns:a16="http://schemas.microsoft.com/office/drawing/2014/main" id="{AF0FB66A-3762-8C32-BEDF-E9B1E4461FD7}"/>
                </a:ext>
              </a:extLst>
            </p:cNvPr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3">
            <a:extLst>
              <a:ext uri="{FF2B5EF4-FFF2-40B4-BE49-F238E27FC236}">
                <a16:creationId xmlns:a16="http://schemas.microsoft.com/office/drawing/2014/main" id="{E881F00B-0405-E31C-2C79-20DD72A6F79A}"/>
              </a:ext>
            </a:extLst>
          </p:cNvPr>
          <p:cNvSpPr/>
          <p:nvPr userDrawn="1"/>
        </p:nvSpPr>
        <p:spPr>
          <a:xfrm>
            <a:off x="2864299" y="662305"/>
            <a:ext cx="300037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en-US" altLang="zh-CN" sz="2400" b="1" dirty="0">
                <a:latin typeface="华文楷体" panose="02010600040101010101" charset="-122"/>
                <a:ea typeface="华文楷体" panose="02010600040101010101" charset="-122"/>
              </a:rPr>
              <a:t>(</a:t>
            </a:r>
            <a:r>
              <a:rPr sz="2400" b="1" dirty="0">
                <a:latin typeface="华文楷体" panose="02010600040101010101" charset="-122"/>
                <a:ea typeface="华文楷体" panose="02010600040101010101" charset="-122"/>
              </a:rPr>
              <a:t>路22:14-23</a:t>
            </a:r>
            <a:r>
              <a:rPr lang="en-US" altLang="zh-CN" sz="2400" b="1" dirty="0">
                <a:latin typeface="华文楷体" panose="02010600040101010101" charset="-122"/>
                <a:ea typeface="华文楷体" panose="02010600040101010101" charset="-122"/>
              </a:rPr>
              <a:t>)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C79EC53-7B36-B091-8B24-AFE73A44C0E3}"/>
              </a:ext>
            </a:extLst>
          </p:cNvPr>
          <p:cNvSpPr/>
          <p:nvPr userDrawn="1"/>
        </p:nvSpPr>
        <p:spPr>
          <a:xfrm>
            <a:off x="972000" y="1122680"/>
            <a:ext cx="6784975" cy="424688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r>
              <a:rPr lang="zh-CN" altLang="en-US" sz="3200" b="1" dirty="0">
                <a:latin typeface="楷体" panose="02010609060101010101" charset="-122"/>
                <a:ea typeface="楷体" panose="02010609060101010101" charset="-122"/>
              </a:rPr>
              <a:t>　　时候到了，耶稣坐席，使徒也和他同坐。耶稣对他们说：“我很愿意在受害以先和你们吃这逾越节的筵席。我告诉你们：我不再吃这筵席，直到成就在　神的国里。”耶稣接过杯来，祝谢了，说：“你们拿这个，大家分着喝。我告诉你们：从今以后，我不再喝这葡萄汁，直等　神的国来到。”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C1E755E-40EA-2B28-0DA9-C05C96804998}"/>
              </a:ext>
            </a:extLst>
          </p:cNvPr>
          <p:cNvSpPr txBox="1"/>
          <p:nvPr userDrawn="1"/>
        </p:nvSpPr>
        <p:spPr>
          <a:xfrm>
            <a:off x="0" y="144000"/>
            <a:ext cx="8748000" cy="571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 eaLnBrk="0" hangingPunct="0"/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以领受圣餐敬拜神</a:t>
            </a:r>
          </a:p>
        </p:txBody>
      </p:sp>
    </p:spTree>
    <p:extLst>
      <p:ext uri="{BB962C8B-B14F-4D97-AF65-F5344CB8AC3E}">
        <p14:creationId xmlns:p14="http://schemas.microsoft.com/office/powerpoint/2010/main" val="3415448568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经文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http://pic.shenshi777.com/uploads/allimg/150707/1-150FH10Z1.jpg">
            <a:extLst>
              <a:ext uri="{FF2B5EF4-FFF2-40B4-BE49-F238E27FC236}">
                <a16:creationId xmlns:a16="http://schemas.microsoft.com/office/drawing/2014/main" id="{23EF0767-8247-823C-5B61-0D3E4D1E70C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 l="54259" r="17752" b="781"/>
          <a:stretch>
            <a:fillRect/>
          </a:stretch>
        </p:blipFill>
        <p:spPr bwMode="auto">
          <a:xfrm>
            <a:off x="8747999" y="0"/>
            <a:ext cx="34385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组合 9">
            <a:extLst>
              <a:ext uri="{FF2B5EF4-FFF2-40B4-BE49-F238E27FC236}">
                <a16:creationId xmlns:a16="http://schemas.microsoft.com/office/drawing/2014/main" id="{ADD3F5F5-C176-2D2E-0A75-C9CC9CFDE7D6}"/>
              </a:ext>
            </a:extLst>
          </p:cNvPr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</p:grpSpPr>
        <p:sp>
          <p:nvSpPr>
            <p:cNvPr id="5" name="Rectangle 7">
              <a:extLst>
                <a:ext uri="{FF2B5EF4-FFF2-40B4-BE49-F238E27FC236}">
                  <a16:creationId xmlns:a16="http://schemas.microsoft.com/office/drawing/2014/main" id="{20D083C7-985A-1893-0C88-7E73A3A438C9}"/>
                </a:ext>
              </a:extLst>
            </p:cNvPr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6" name="Straight Connector 15">
              <a:extLst>
                <a:ext uri="{FF2B5EF4-FFF2-40B4-BE49-F238E27FC236}">
                  <a16:creationId xmlns:a16="http://schemas.microsoft.com/office/drawing/2014/main" id="{BC520F58-667F-0EF7-21E0-0380E91C48E2}"/>
                </a:ext>
              </a:extLst>
            </p:cNvPr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>
              <a:extLst>
                <a:ext uri="{FF2B5EF4-FFF2-40B4-BE49-F238E27FC236}">
                  <a16:creationId xmlns:a16="http://schemas.microsoft.com/office/drawing/2014/main" id="{57815DE2-78CA-9AB7-C435-41F7A84AD891}"/>
                </a:ext>
              </a:extLst>
            </p:cNvPr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3">
            <a:extLst>
              <a:ext uri="{FF2B5EF4-FFF2-40B4-BE49-F238E27FC236}">
                <a16:creationId xmlns:a16="http://schemas.microsoft.com/office/drawing/2014/main" id="{E0C08046-A844-0001-3C5E-D686EFC88502}"/>
              </a:ext>
            </a:extLst>
          </p:cNvPr>
          <p:cNvSpPr/>
          <p:nvPr userDrawn="1"/>
        </p:nvSpPr>
        <p:spPr>
          <a:xfrm>
            <a:off x="2874119" y="662595"/>
            <a:ext cx="300037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en-US" altLang="zh-CN" sz="2400" b="1" dirty="0">
                <a:latin typeface="华文楷体" panose="02010600040101010101" charset="-122"/>
                <a:ea typeface="华文楷体" panose="02010600040101010101" charset="-122"/>
              </a:rPr>
              <a:t>(</a:t>
            </a:r>
            <a:r>
              <a:rPr sz="2400" b="1" dirty="0">
                <a:latin typeface="华文楷体" panose="02010600040101010101" charset="-122"/>
                <a:ea typeface="华文楷体" panose="02010600040101010101" charset="-122"/>
              </a:rPr>
              <a:t>路22:14-23</a:t>
            </a:r>
            <a:r>
              <a:rPr lang="en-US" altLang="zh-CN" sz="2400" b="1" dirty="0">
                <a:latin typeface="华文楷体" panose="02010600040101010101" charset="-122"/>
                <a:ea typeface="华文楷体" panose="02010600040101010101" charset="-122"/>
              </a:rPr>
              <a:t>)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F9EE3EB-2EC7-C2D2-13A8-8CD2E0C47EEA}"/>
              </a:ext>
            </a:extLst>
          </p:cNvPr>
          <p:cNvSpPr/>
          <p:nvPr userDrawn="1"/>
        </p:nvSpPr>
        <p:spPr>
          <a:xfrm>
            <a:off x="849600" y="1121745"/>
            <a:ext cx="7049415" cy="487235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r>
              <a:rPr lang="zh-CN" altLang="en-US" sz="32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　　又拿起饼来，祝谢了，就擘开，递给他们，说：“这是我的身体，为你们舍的，你们也应当如此行，为的是记念我。”饭后也照样拿起杯来，说：“这杯是用我血所立的新约，是为你们流出来的。</a:t>
            </a:r>
            <a:r>
              <a:rPr lang="zh-CN" altLang="en-US" sz="3200" b="1" dirty="0">
                <a:latin typeface="楷体" panose="02010609060101010101" charset="-122"/>
                <a:ea typeface="楷体" panose="02010609060101010101" charset="-122"/>
              </a:rPr>
              <a:t>看哪，那卖我之人的手与我一同在桌子上。人子固然要照所预定的去世，但卖人子的人有祸了！”他们就彼此对问，是哪一个要作这事？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9E11266-8D65-FDAE-3BF4-44C9C4271C16}"/>
              </a:ext>
            </a:extLst>
          </p:cNvPr>
          <p:cNvSpPr txBox="1"/>
          <p:nvPr userDrawn="1"/>
        </p:nvSpPr>
        <p:spPr>
          <a:xfrm>
            <a:off x="0" y="144000"/>
            <a:ext cx="8748000" cy="571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 eaLnBrk="0" hangingPunct="0"/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以领受圣餐敬拜神</a:t>
            </a:r>
          </a:p>
        </p:txBody>
      </p:sp>
    </p:spTree>
    <p:extLst>
      <p:ext uri="{BB962C8B-B14F-4D97-AF65-F5344CB8AC3E}">
        <p14:creationId xmlns:p14="http://schemas.microsoft.com/office/powerpoint/2010/main" val="3566041076"/>
      </p:ext>
    </p:extLst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诗歌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http://pic.shenshi777.com/uploads/allimg/150707/1-150FH10Z1.jpg">
            <a:extLst>
              <a:ext uri="{FF2B5EF4-FFF2-40B4-BE49-F238E27FC236}">
                <a16:creationId xmlns:a16="http://schemas.microsoft.com/office/drawing/2014/main" id="{29E2E47C-E894-BED3-66D8-D561FBF81A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 l="54259" r="17752" b="781"/>
          <a:stretch>
            <a:fillRect/>
          </a:stretch>
        </p:blipFill>
        <p:spPr bwMode="auto">
          <a:xfrm>
            <a:off x="8747999" y="0"/>
            <a:ext cx="34385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组合 9">
            <a:extLst>
              <a:ext uri="{FF2B5EF4-FFF2-40B4-BE49-F238E27FC236}">
                <a16:creationId xmlns:a16="http://schemas.microsoft.com/office/drawing/2014/main" id="{5A622DC6-0814-6A78-B6D2-C5F7A73DB654}"/>
              </a:ext>
            </a:extLst>
          </p:cNvPr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</p:grpSpPr>
        <p:sp>
          <p:nvSpPr>
            <p:cNvPr id="5" name="Rectangle 7">
              <a:extLst>
                <a:ext uri="{FF2B5EF4-FFF2-40B4-BE49-F238E27FC236}">
                  <a16:creationId xmlns:a16="http://schemas.microsoft.com/office/drawing/2014/main" id="{2C8A9760-B7C2-957D-E257-438679ECD897}"/>
                </a:ext>
              </a:extLst>
            </p:cNvPr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6" name="Straight Connector 15">
              <a:extLst>
                <a:ext uri="{FF2B5EF4-FFF2-40B4-BE49-F238E27FC236}">
                  <a16:creationId xmlns:a16="http://schemas.microsoft.com/office/drawing/2014/main" id="{91B06723-BEFB-F138-CFD2-E4E16046967A}"/>
                </a:ext>
              </a:extLst>
            </p:cNvPr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>
              <a:extLst>
                <a:ext uri="{FF2B5EF4-FFF2-40B4-BE49-F238E27FC236}">
                  <a16:creationId xmlns:a16="http://schemas.microsoft.com/office/drawing/2014/main" id="{282E7541-E5D5-0241-783B-85045385A6EF}"/>
                </a:ext>
              </a:extLst>
            </p:cNvPr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120B7270-74CC-6D26-08BE-4FB05E23D874}"/>
              </a:ext>
            </a:extLst>
          </p:cNvPr>
          <p:cNvSpPr txBox="1"/>
          <p:nvPr userDrawn="1"/>
        </p:nvSpPr>
        <p:spPr>
          <a:xfrm>
            <a:off x="0" y="144000"/>
            <a:ext cx="8748000" cy="571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 eaLnBrk="0" hangingPunct="0"/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以领受圣餐敬拜神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7E7C8D8A-238B-DA45-0459-3B02ECD80CB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0" y="1065600"/>
            <a:ext cx="8748000" cy="21780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109855" indent="0">
              <a:buNone/>
              <a:defRPr lang="zh-CN" altLang="en-US" sz="36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marL="365125" indent="-255270" algn="ctr" eaLnBrk="0" hangingPunct="0">
              <a:spcBef>
                <a:spcPct val="20000"/>
              </a:spcBef>
            </a:pPr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</a:rPr>
              <a:t>圣餐诗歌</a:t>
            </a:r>
          </a:p>
          <a:p>
            <a:pPr algn="ctr">
              <a:spcBef>
                <a:spcPts val="600"/>
              </a:spcBef>
            </a:pPr>
            <a:r>
              <a:rPr lang="en-US" altLang="zh-CN" sz="3600" b="1"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{}</a:t>
            </a:r>
            <a:endParaRPr lang="en-US" altLang="zh-CN" sz="36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65652180"/>
      </p:ext>
    </p:extLst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诗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http://pic.shenshi777.com/uploads/allimg/150707/1-150FH10Z1.jpg">
            <a:extLst>
              <a:ext uri="{FF2B5EF4-FFF2-40B4-BE49-F238E27FC236}">
                <a16:creationId xmlns:a16="http://schemas.microsoft.com/office/drawing/2014/main" id="{A34C3C84-D4B4-F809-66A6-611C37E083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 l="54259" r="17752" b="781"/>
          <a:stretch>
            <a:fillRect/>
          </a:stretch>
        </p:blipFill>
        <p:spPr bwMode="auto">
          <a:xfrm>
            <a:off x="8747999" y="0"/>
            <a:ext cx="34385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组合 9">
            <a:extLst>
              <a:ext uri="{FF2B5EF4-FFF2-40B4-BE49-F238E27FC236}">
                <a16:creationId xmlns:a16="http://schemas.microsoft.com/office/drawing/2014/main" id="{57F25EBF-A5E6-387B-A90A-C2C2CA8C31E0}"/>
              </a:ext>
            </a:extLst>
          </p:cNvPr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</p:grpSpPr>
        <p:sp>
          <p:nvSpPr>
            <p:cNvPr id="5" name="Rectangle 7">
              <a:extLst>
                <a:ext uri="{FF2B5EF4-FFF2-40B4-BE49-F238E27FC236}">
                  <a16:creationId xmlns:a16="http://schemas.microsoft.com/office/drawing/2014/main" id="{EF25C5B0-FEE0-35F5-0E7E-60FE422050BB}"/>
                </a:ext>
              </a:extLst>
            </p:cNvPr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6" name="Straight Connector 15">
              <a:extLst>
                <a:ext uri="{FF2B5EF4-FFF2-40B4-BE49-F238E27FC236}">
                  <a16:creationId xmlns:a16="http://schemas.microsoft.com/office/drawing/2014/main" id="{73805417-1A1E-F7FA-99C4-ECDC01F37AAA}"/>
                </a:ext>
              </a:extLst>
            </p:cNvPr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>
              <a:extLst>
                <a:ext uri="{FF2B5EF4-FFF2-40B4-BE49-F238E27FC236}">
                  <a16:creationId xmlns:a16="http://schemas.microsoft.com/office/drawing/2014/main" id="{F56AAB25-254C-6B2A-FF0A-12B7C5947666}"/>
                </a:ext>
              </a:extLst>
            </p:cNvPr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1">
            <a:extLst>
              <a:ext uri="{FF2B5EF4-FFF2-40B4-BE49-F238E27FC236}">
                <a16:creationId xmlns:a16="http://schemas.microsoft.com/office/drawing/2014/main" id="{592E64B9-FCA1-52E5-2CEF-C3D4060D3F2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01613" y="76200"/>
            <a:ext cx="221742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kumimoji="1"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圣餐诗歌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D2332753-1076-2498-8C23-EA47C420839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0" y="6475236"/>
            <a:ext cx="8748713" cy="3708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lvl="0"/>
            <a:r>
              <a:rPr lang="en-US" altLang="zh-CN"/>
              <a:t>m/n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108165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诗歌清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pic.shenshi777.com/uploads/allimg/150707/1-150FH10Z1.jpg"/>
          <p:cNvPicPr>
            <a:picLocks noChangeAspect="1" noChangeArrowheads="1"/>
          </p:cNvPicPr>
          <p:nvPr userDrawn="1"/>
        </p:nvPicPr>
        <p:blipFill>
          <a:blip r:embed="rId2" cstate="print"/>
          <a:srcRect l="54259" r="17752" b="781"/>
          <a:stretch>
            <a:fillRect/>
          </a:stretch>
        </p:blipFill>
        <p:spPr bwMode="auto">
          <a:xfrm>
            <a:off x="8747999" y="0"/>
            <a:ext cx="34385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</p:grpSpPr>
        <p:sp>
          <p:nvSpPr>
            <p:cNvPr id="4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标题 1">
            <a:extLst>
              <a:ext uri="{FF2B5EF4-FFF2-40B4-BE49-F238E27FC236}">
                <a16:creationId xmlns:a16="http://schemas.microsoft.com/office/drawing/2014/main" id="{06ABABA2-079C-3EFB-CC62-EB01C14581E2}"/>
              </a:ext>
            </a:extLst>
          </p:cNvPr>
          <p:cNvSpPr txBox="1"/>
          <p:nvPr userDrawn="1"/>
        </p:nvSpPr>
        <p:spPr bwMode="auto">
          <a:xfrm>
            <a:off x="0" y="0"/>
            <a:ext cx="8748000" cy="94210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以诗歌颂扬敬拜神</a:t>
            </a:r>
          </a:p>
        </p:txBody>
      </p:sp>
    </p:spTree>
    <p:extLst>
      <p:ext uri="{BB962C8B-B14F-4D97-AF65-F5344CB8AC3E}">
        <p14:creationId xmlns:p14="http://schemas.microsoft.com/office/powerpoint/2010/main" val="1370861625"/>
      </p:ext>
    </p:extLst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举饼祝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http://pic.shenshi777.com/uploads/allimg/150707/1-150FH10Z1.jpg">
            <a:extLst>
              <a:ext uri="{FF2B5EF4-FFF2-40B4-BE49-F238E27FC236}">
                <a16:creationId xmlns:a16="http://schemas.microsoft.com/office/drawing/2014/main" id="{6A58339D-2FE8-CEC6-FB9D-048074762B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 l="54259" r="17752" b="781"/>
          <a:stretch>
            <a:fillRect/>
          </a:stretch>
        </p:blipFill>
        <p:spPr bwMode="auto">
          <a:xfrm>
            <a:off x="8747999" y="0"/>
            <a:ext cx="34385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组合 9">
            <a:extLst>
              <a:ext uri="{FF2B5EF4-FFF2-40B4-BE49-F238E27FC236}">
                <a16:creationId xmlns:a16="http://schemas.microsoft.com/office/drawing/2014/main" id="{2A62AB68-D412-93DF-CA42-30860700D0DD}"/>
              </a:ext>
            </a:extLst>
          </p:cNvPr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</p:grpSpPr>
        <p:sp>
          <p:nvSpPr>
            <p:cNvPr id="5" name="Rectangle 7">
              <a:extLst>
                <a:ext uri="{FF2B5EF4-FFF2-40B4-BE49-F238E27FC236}">
                  <a16:creationId xmlns:a16="http://schemas.microsoft.com/office/drawing/2014/main" id="{FDAB67B8-7577-2846-E952-39A51E23DE5D}"/>
                </a:ext>
              </a:extLst>
            </p:cNvPr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6" name="Straight Connector 15">
              <a:extLst>
                <a:ext uri="{FF2B5EF4-FFF2-40B4-BE49-F238E27FC236}">
                  <a16:creationId xmlns:a16="http://schemas.microsoft.com/office/drawing/2014/main" id="{D0571E74-6A9B-A271-2718-B9DF954535C1}"/>
                </a:ext>
              </a:extLst>
            </p:cNvPr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>
              <a:extLst>
                <a:ext uri="{FF2B5EF4-FFF2-40B4-BE49-F238E27FC236}">
                  <a16:creationId xmlns:a16="http://schemas.microsoft.com/office/drawing/2014/main" id="{2FFC2B52-7FB8-8713-0CCC-46060AB26778}"/>
                </a:ext>
              </a:extLst>
            </p:cNvPr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824DAF05-0E08-30D9-B75F-0D096C238932}"/>
              </a:ext>
            </a:extLst>
          </p:cNvPr>
          <p:cNvSpPr txBox="1"/>
          <p:nvPr userDrawn="1"/>
        </p:nvSpPr>
        <p:spPr>
          <a:xfrm>
            <a:off x="2409939" y="1454614"/>
            <a:ext cx="3928122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2800"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举饼祝谢</a:t>
            </a:r>
            <a:r>
              <a:rPr lang="en-US" altLang="zh-CN" sz="2800"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</a:t>
            </a:r>
            <a:r>
              <a:rPr lang="zh-CN" altLang="en-US" sz="2800"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分领等待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952D8FD-EFBA-371A-9FD8-CB38E7EE726C}"/>
              </a:ext>
            </a:extLst>
          </p:cNvPr>
          <p:cNvSpPr txBox="1"/>
          <p:nvPr userDrawn="1"/>
        </p:nvSpPr>
        <p:spPr>
          <a:xfrm>
            <a:off x="0" y="144000"/>
            <a:ext cx="8748000" cy="571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 eaLnBrk="0" hangingPunct="0"/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以领受圣餐敬拜神</a:t>
            </a:r>
          </a:p>
        </p:txBody>
      </p:sp>
    </p:spTree>
    <p:extLst>
      <p:ext uri="{BB962C8B-B14F-4D97-AF65-F5344CB8AC3E}">
        <p14:creationId xmlns:p14="http://schemas.microsoft.com/office/powerpoint/2010/main" val="1908672957"/>
      </p:ext>
    </p:extLst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自我省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178103-03EF-5BB5-BE94-275BD8662979}"/>
              </a:ext>
            </a:extLst>
          </p:cNvPr>
          <p:cNvSpPr txBox="1">
            <a:spLocks/>
          </p:cNvSpPr>
          <p:nvPr userDrawn="1"/>
        </p:nvSpPr>
        <p:spPr>
          <a:xfrm>
            <a:off x="132533" y="874671"/>
            <a:ext cx="8484529" cy="433276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自我省察：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</a:rPr>
              <a:t>　　如果分领圣餐是为坚固我们的信心，我们就当首先自我省察。让我们每个人都省察自己的罪和当受的咒诅，以使我们在神面前谦卑。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</a:rPr>
              <a:t>　　其次，让我们每个人都省察自己是否相信神可靠的应许，即惟因耶稣基督的受苦和受死，自己一切的罪都得了赦免，基督纯全的义白白地赐给了我们。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</a:rPr>
              <a:t>　　最后，让我们每个人都决定自己是否愿用全部的生命，心怀感恩地事奉神，是否愿意以真诚的爱与邻舍和平相处。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祷告：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D12F1B2-4D66-66B1-1F08-258E7D0D8FF9}"/>
              </a:ext>
            </a:extLst>
          </p:cNvPr>
          <p:cNvSpPr txBox="1"/>
          <p:nvPr userDrawn="1"/>
        </p:nvSpPr>
        <p:spPr>
          <a:xfrm>
            <a:off x="0" y="144000"/>
            <a:ext cx="8748000" cy="571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 eaLnBrk="0" hangingPunct="0"/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以领受圣餐敬拜神</a:t>
            </a:r>
          </a:p>
        </p:txBody>
      </p:sp>
      <p:pic>
        <p:nvPicPr>
          <p:cNvPr id="5" name="Picture 4" descr="http://pic.shenshi777.com/uploads/allimg/150707/1-150FH10Z1.jpg">
            <a:extLst>
              <a:ext uri="{FF2B5EF4-FFF2-40B4-BE49-F238E27FC236}">
                <a16:creationId xmlns:a16="http://schemas.microsoft.com/office/drawing/2014/main" id="{C37DEF36-4AC2-CB8F-2521-C63E54253E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 l="54259" r="17752" b="781"/>
          <a:stretch>
            <a:fillRect/>
          </a:stretch>
        </p:blipFill>
        <p:spPr bwMode="auto">
          <a:xfrm>
            <a:off x="8747999" y="0"/>
            <a:ext cx="34385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组合 9">
            <a:extLst>
              <a:ext uri="{FF2B5EF4-FFF2-40B4-BE49-F238E27FC236}">
                <a16:creationId xmlns:a16="http://schemas.microsoft.com/office/drawing/2014/main" id="{0C345530-109F-7C99-963E-FD3D8435AF2C}"/>
              </a:ext>
            </a:extLst>
          </p:cNvPr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</p:grpSpPr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62EEA67D-C5CF-7C1E-26B6-54B4359F5F22}"/>
                </a:ext>
              </a:extLst>
            </p:cNvPr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8" name="Straight Connector 15">
              <a:extLst>
                <a:ext uri="{FF2B5EF4-FFF2-40B4-BE49-F238E27FC236}">
                  <a16:creationId xmlns:a16="http://schemas.microsoft.com/office/drawing/2014/main" id="{C082D477-84F4-5A2F-439B-1D8E045187F7}"/>
                </a:ext>
              </a:extLst>
            </p:cNvPr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16">
              <a:extLst>
                <a:ext uri="{FF2B5EF4-FFF2-40B4-BE49-F238E27FC236}">
                  <a16:creationId xmlns:a16="http://schemas.microsoft.com/office/drawing/2014/main" id="{327A5A34-100C-C737-8698-2FA74F2C079F}"/>
                </a:ext>
              </a:extLst>
            </p:cNvPr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9677582"/>
      </p:ext>
    </p:extLst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同领饼和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http://pic.shenshi777.com/uploads/allimg/150707/1-150FH10Z1.jpg">
            <a:extLst>
              <a:ext uri="{FF2B5EF4-FFF2-40B4-BE49-F238E27FC236}">
                <a16:creationId xmlns:a16="http://schemas.microsoft.com/office/drawing/2014/main" id="{2A177E60-7F98-3438-1B1D-41CF7226926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 l="54259" r="17752" b="781"/>
          <a:stretch>
            <a:fillRect/>
          </a:stretch>
        </p:blipFill>
        <p:spPr bwMode="auto">
          <a:xfrm>
            <a:off x="8747999" y="0"/>
            <a:ext cx="34385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组合 9">
            <a:extLst>
              <a:ext uri="{FF2B5EF4-FFF2-40B4-BE49-F238E27FC236}">
                <a16:creationId xmlns:a16="http://schemas.microsoft.com/office/drawing/2014/main" id="{4DABE146-87F7-6848-D31C-F9BC82F75E66}"/>
              </a:ext>
            </a:extLst>
          </p:cNvPr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</p:grpSpPr>
        <p:sp>
          <p:nvSpPr>
            <p:cNvPr id="5" name="Rectangle 7">
              <a:extLst>
                <a:ext uri="{FF2B5EF4-FFF2-40B4-BE49-F238E27FC236}">
                  <a16:creationId xmlns:a16="http://schemas.microsoft.com/office/drawing/2014/main" id="{D1BEF018-807E-7DF6-4935-5B059CA2630C}"/>
                </a:ext>
              </a:extLst>
            </p:cNvPr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6" name="Straight Connector 15">
              <a:extLst>
                <a:ext uri="{FF2B5EF4-FFF2-40B4-BE49-F238E27FC236}">
                  <a16:creationId xmlns:a16="http://schemas.microsoft.com/office/drawing/2014/main" id="{46BC97D9-EB80-4F0E-7E2E-41F2BB58A398}"/>
                </a:ext>
              </a:extLst>
            </p:cNvPr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>
              <a:extLst>
                <a:ext uri="{FF2B5EF4-FFF2-40B4-BE49-F238E27FC236}">
                  <a16:creationId xmlns:a16="http://schemas.microsoft.com/office/drawing/2014/main" id="{D2683B96-5759-1F58-42C1-D58F5C7DA065}"/>
                </a:ext>
              </a:extLst>
            </p:cNvPr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2">
            <a:extLst>
              <a:ext uri="{FF2B5EF4-FFF2-40B4-BE49-F238E27FC236}">
                <a16:creationId xmlns:a16="http://schemas.microsoft.com/office/drawing/2014/main" id="{6FA4CD36-76D7-C927-009B-AD0BE507B8BF}"/>
              </a:ext>
            </a:extLst>
          </p:cNvPr>
          <p:cNvSpPr txBox="1"/>
          <p:nvPr userDrawn="1"/>
        </p:nvSpPr>
        <p:spPr>
          <a:xfrm>
            <a:off x="0" y="144000"/>
            <a:ext cx="8748000" cy="571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 eaLnBrk="0" hangingPunct="0"/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以领受圣餐敬拜神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16ED82-0DBD-DDE6-CEDF-409EF3DCD9FB}"/>
              </a:ext>
            </a:extLst>
          </p:cNvPr>
          <p:cNvSpPr txBox="1"/>
          <p:nvPr userDrawn="1"/>
        </p:nvSpPr>
        <p:spPr>
          <a:xfrm>
            <a:off x="2409939" y="1454614"/>
            <a:ext cx="3928122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2800"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同领饼和杯</a:t>
            </a:r>
          </a:p>
        </p:txBody>
      </p:sp>
    </p:spTree>
    <p:extLst>
      <p:ext uri="{BB962C8B-B14F-4D97-AF65-F5344CB8AC3E}">
        <p14:creationId xmlns:p14="http://schemas.microsoft.com/office/powerpoint/2010/main" val="2875530047"/>
      </p:ext>
    </p:extLst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祷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http://pic.shenshi777.com/uploads/allimg/150707/1-150FH10Z1.jpg">
            <a:extLst>
              <a:ext uri="{FF2B5EF4-FFF2-40B4-BE49-F238E27FC236}">
                <a16:creationId xmlns:a16="http://schemas.microsoft.com/office/drawing/2014/main" id="{385FF260-1DC5-F6C1-A41B-9B2513EF67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 l="54259" r="17752" b="781"/>
          <a:stretch>
            <a:fillRect/>
          </a:stretch>
        </p:blipFill>
        <p:spPr bwMode="auto">
          <a:xfrm>
            <a:off x="8747999" y="0"/>
            <a:ext cx="34385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组合 9">
            <a:extLst>
              <a:ext uri="{FF2B5EF4-FFF2-40B4-BE49-F238E27FC236}">
                <a16:creationId xmlns:a16="http://schemas.microsoft.com/office/drawing/2014/main" id="{A87C35BF-37CA-A675-E171-E5C627258637}"/>
              </a:ext>
            </a:extLst>
          </p:cNvPr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</p:grpSpPr>
        <p:sp>
          <p:nvSpPr>
            <p:cNvPr id="5" name="Rectangle 7">
              <a:extLst>
                <a:ext uri="{FF2B5EF4-FFF2-40B4-BE49-F238E27FC236}">
                  <a16:creationId xmlns:a16="http://schemas.microsoft.com/office/drawing/2014/main" id="{38F2949F-4DEB-1A7C-1BDE-38274365D5E4}"/>
                </a:ext>
              </a:extLst>
            </p:cNvPr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6" name="Straight Connector 15">
              <a:extLst>
                <a:ext uri="{FF2B5EF4-FFF2-40B4-BE49-F238E27FC236}">
                  <a16:creationId xmlns:a16="http://schemas.microsoft.com/office/drawing/2014/main" id="{B971628B-207E-4A8D-A69A-C4ABC19509C4}"/>
                </a:ext>
              </a:extLst>
            </p:cNvPr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>
              <a:extLst>
                <a:ext uri="{FF2B5EF4-FFF2-40B4-BE49-F238E27FC236}">
                  <a16:creationId xmlns:a16="http://schemas.microsoft.com/office/drawing/2014/main" id="{5F0C3EF2-F5C0-91F9-D412-F189E7A885EE}"/>
                </a:ext>
              </a:extLst>
            </p:cNvPr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2">
            <a:extLst>
              <a:ext uri="{FF2B5EF4-FFF2-40B4-BE49-F238E27FC236}">
                <a16:creationId xmlns:a16="http://schemas.microsoft.com/office/drawing/2014/main" id="{C0F8E929-7290-2646-F890-EB6231D56663}"/>
              </a:ext>
            </a:extLst>
          </p:cNvPr>
          <p:cNvSpPr txBox="1"/>
          <p:nvPr userDrawn="1"/>
        </p:nvSpPr>
        <p:spPr>
          <a:xfrm>
            <a:off x="0" y="144000"/>
            <a:ext cx="8748000" cy="571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 eaLnBrk="0" hangingPunct="0"/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以领受圣餐敬拜神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C0F0189-7570-5EB6-2B0A-3AE2B80F3A34}"/>
              </a:ext>
            </a:extLst>
          </p:cNvPr>
          <p:cNvSpPr txBox="1"/>
          <p:nvPr userDrawn="1"/>
        </p:nvSpPr>
        <p:spPr>
          <a:xfrm>
            <a:off x="2409939" y="1454614"/>
            <a:ext cx="3928122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2800"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祷告</a:t>
            </a:r>
          </a:p>
        </p:txBody>
      </p:sp>
    </p:spTree>
    <p:extLst>
      <p:ext uri="{BB962C8B-B14F-4D97-AF65-F5344CB8AC3E}">
        <p14:creationId xmlns:p14="http://schemas.microsoft.com/office/powerpoint/2010/main" val="1685105192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诗歌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http://pic.shenshi777.com/uploads/allimg/150707/1-150FH10Z1.jpg">
            <a:extLst>
              <a:ext uri="{FF2B5EF4-FFF2-40B4-BE49-F238E27FC236}">
                <a16:creationId xmlns:a16="http://schemas.microsoft.com/office/drawing/2014/main" id="{C2D47EDE-39A0-5E7D-4DEA-9ADFF46553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 l="54259" r="17752" b="781"/>
          <a:stretch>
            <a:fillRect/>
          </a:stretch>
        </p:blipFill>
        <p:spPr bwMode="auto">
          <a:xfrm>
            <a:off x="8747999" y="0"/>
            <a:ext cx="34385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组合 9">
            <a:extLst>
              <a:ext uri="{FF2B5EF4-FFF2-40B4-BE49-F238E27FC236}">
                <a16:creationId xmlns:a16="http://schemas.microsoft.com/office/drawing/2014/main" id="{60191B41-6842-79FA-B60E-E4FF895CFA4D}"/>
              </a:ext>
            </a:extLst>
          </p:cNvPr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</p:grpSpPr>
        <p:sp>
          <p:nvSpPr>
            <p:cNvPr id="5" name="Rectangle 7">
              <a:extLst>
                <a:ext uri="{FF2B5EF4-FFF2-40B4-BE49-F238E27FC236}">
                  <a16:creationId xmlns:a16="http://schemas.microsoft.com/office/drawing/2014/main" id="{67AD2C6B-92BE-80B3-A70B-1463DE722943}"/>
                </a:ext>
              </a:extLst>
            </p:cNvPr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" name="Straight Connector 15">
              <a:extLst>
                <a:ext uri="{FF2B5EF4-FFF2-40B4-BE49-F238E27FC236}">
                  <a16:creationId xmlns:a16="http://schemas.microsoft.com/office/drawing/2014/main" id="{93E92085-9165-AA75-B4C1-E781393825BE}"/>
                </a:ext>
              </a:extLst>
            </p:cNvPr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>
              <a:extLst>
                <a:ext uri="{FF2B5EF4-FFF2-40B4-BE49-F238E27FC236}">
                  <a16:creationId xmlns:a16="http://schemas.microsoft.com/office/drawing/2014/main" id="{09AC925C-94BE-8480-3E45-7DC54804C17C}"/>
                </a:ext>
              </a:extLst>
            </p:cNvPr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561273B7-D129-0BFC-81C0-BA41EBECBCB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-1" y="0"/>
            <a:ext cx="8748000" cy="943200"/>
          </a:xfrm>
          <a:prstGeom prst="rect">
            <a:avLst/>
          </a:prstGeom>
        </p:spPr>
        <p:txBody>
          <a:bodyPr lIns="180000" anchor="ctr" anchorCtr="0"/>
          <a:lstStyle>
            <a:lvl1pPr marL="108000" indent="0">
              <a:lnSpc>
                <a:spcPct val="100000"/>
              </a:lnSpc>
              <a:spcBef>
                <a:spcPts val="0"/>
              </a:spcBef>
              <a:buNone/>
              <a:defRPr sz="40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单击编辑标题</a:t>
            </a:r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498B3597-8469-6987-F09E-BF4769E867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-714" y="2168166"/>
            <a:ext cx="8748713" cy="8676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baseline="0"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</a:lstStyle>
          <a:p>
            <a:pPr lvl="0"/>
            <a:r>
              <a:rPr lang="zh-CN" altLang="en-US" dirty="0"/>
              <a:t>单击编辑诗歌标题</a:t>
            </a:r>
          </a:p>
        </p:txBody>
      </p:sp>
    </p:spTree>
    <p:extLst>
      <p:ext uri="{BB962C8B-B14F-4D97-AF65-F5344CB8AC3E}">
        <p14:creationId xmlns:p14="http://schemas.microsoft.com/office/powerpoint/2010/main" val="1087529270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常规诗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://pic.shenshi777.com/uploads/allimg/150707/1-150FH10Z1.jpg">
            <a:extLst>
              <a:ext uri="{FF2B5EF4-FFF2-40B4-BE49-F238E27FC236}">
                <a16:creationId xmlns:a16="http://schemas.microsoft.com/office/drawing/2014/main" id="{32953916-8148-41DD-38A1-A0012EB702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 l="54259" r="17752" b="781"/>
          <a:stretch>
            <a:fillRect/>
          </a:stretch>
        </p:blipFill>
        <p:spPr bwMode="auto">
          <a:xfrm>
            <a:off x="8747999" y="0"/>
            <a:ext cx="34385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组合 9">
            <a:extLst>
              <a:ext uri="{FF2B5EF4-FFF2-40B4-BE49-F238E27FC236}">
                <a16:creationId xmlns:a16="http://schemas.microsoft.com/office/drawing/2014/main" id="{0D75EC49-7006-DC10-5EF2-1A3A252962AC}"/>
              </a:ext>
            </a:extLst>
          </p:cNvPr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</p:grpSpPr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C11D814C-167E-1B99-4C6F-D718A802F864}"/>
                </a:ext>
              </a:extLst>
            </p:cNvPr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1" name="Straight Connector 15">
              <a:extLst>
                <a:ext uri="{FF2B5EF4-FFF2-40B4-BE49-F238E27FC236}">
                  <a16:creationId xmlns:a16="http://schemas.microsoft.com/office/drawing/2014/main" id="{0CEA3D63-1C64-B5AC-D0B8-609EAC26B4F6}"/>
                </a:ext>
              </a:extLst>
            </p:cNvPr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6">
              <a:extLst>
                <a:ext uri="{FF2B5EF4-FFF2-40B4-BE49-F238E27FC236}">
                  <a16:creationId xmlns:a16="http://schemas.microsoft.com/office/drawing/2014/main" id="{A16E4D09-F210-4D49-AA9A-D987C08B3308}"/>
                </a:ext>
              </a:extLst>
            </p:cNvPr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内容占位符 13">
            <a:extLst>
              <a:ext uri="{FF2B5EF4-FFF2-40B4-BE49-F238E27FC236}">
                <a16:creationId xmlns:a16="http://schemas.microsoft.com/office/drawing/2014/main" id="{823B6473-C76F-883B-BBC5-9AF2860F790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0" y="6544038"/>
            <a:ext cx="8748000" cy="30010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zh-CN" dirty="0"/>
              <a:t>m/n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1728686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敬拜提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://pic.shenshi777.com/uploads/allimg/150707/1-150FH10Z1.jpg">
            <a:extLst>
              <a:ext uri="{FF2B5EF4-FFF2-40B4-BE49-F238E27FC236}">
                <a16:creationId xmlns:a16="http://schemas.microsoft.com/office/drawing/2014/main" id="{D11A8727-7E09-67A8-7D71-F2A26899F00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 l="54259" r="17752" b="781"/>
          <a:stretch>
            <a:fillRect/>
          </a:stretch>
        </p:blipFill>
        <p:spPr bwMode="auto">
          <a:xfrm>
            <a:off x="8747999" y="0"/>
            <a:ext cx="34385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2FC74C14-4E2B-F9FC-2329-B8676A20B91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01613" y="76200"/>
            <a:ext cx="273558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503050405090304" pitchFamily="18" charset="0"/>
                <a:ea typeface="汉仪中黑简" panose="02010609000101010101" charset="-122"/>
                <a:cs typeface="+mn-cs"/>
                <a:sym typeface="+mn-ea"/>
              </a:rPr>
              <a:t>温馨提示：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503050405090304" pitchFamily="18" charset="0"/>
              <a:ea typeface="汉仪中黑简" panose="02010609000101010101" charset="-122"/>
              <a:cs typeface="+mn-cs"/>
              <a:sym typeface="+mn-ea"/>
            </a:endParaRPr>
          </a:p>
        </p:txBody>
      </p:sp>
      <p:grpSp>
        <p:nvGrpSpPr>
          <p:cNvPr id="12" name="组合 9">
            <a:extLst>
              <a:ext uri="{FF2B5EF4-FFF2-40B4-BE49-F238E27FC236}">
                <a16:creationId xmlns:a16="http://schemas.microsoft.com/office/drawing/2014/main" id="{BCDB401B-8B11-C281-D2A1-1BDD9D529CDF}"/>
              </a:ext>
            </a:extLst>
          </p:cNvPr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</p:grpSpPr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id="{DFB57D9C-1FDA-BB1E-B58B-1B92DF20E2AB}"/>
                </a:ext>
              </a:extLst>
            </p:cNvPr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4" name="Straight Connector 15">
              <a:extLst>
                <a:ext uri="{FF2B5EF4-FFF2-40B4-BE49-F238E27FC236}">
                  <a16:creationId xmlns:a16="http://schemas.microsoft.com/office/drawing/2014/main" id="{66DBA9EB-D31E-678D-0F4E-812129687896}"/>
                </a:ext>
              </a:extLst>
            </p:cNvPr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6">
              <a:extLst>
                <a:ext uri="{FF2B5EF4-FFF2-40B4-BE49-F238E27FC236}">
                  <a16:creationId xmlns:a16="http://schemas.microsoft.com/office/drawing/2014/main" id="{7B849A73-A159-4F8B-402E-6CCD09C57BFE}"/>
                </a:ext>
              </a:extLst>
            </p:cNvPr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副标题 2">
            <a:extLst>
              <a:ext uri="{FF2B5EF4-FFF2-40B4-BE49-F238E27FC236}">
                <a16:creationId xmlns:a16="http://schemas.microsoft.com/office/drawing/2014/main" id="{6F7BB6FA-603E-C293-3573-10DC99A712D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3030" y="880745"/>
            <a:ext cx="8282940" cy="59042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90204" pitchFamily="34" charset="0"/>
                <a:ea typeface="宋体" panose="02010600030101010101" pitchFamily="2" charset="-122"/>
                <a:cs typeface="+mn-cs"/>
                <a:sym typeface="+mn-ea"/>
              </a:rPr>
              <a:t>1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90204" pitchFamily="34" charset="0"/>
                <a:ea typeface="宋体" panose="02010600030101010101" pitchFamily="2" charset="-122"/>
                <a:cs typeface="+mn-cs"/>
                <a:sym typeface="+mn-ea"/>
              </a:rPr>
              <a:t>、请把手机关机或调整为飞行模式；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90204" pitchFamily="34" charset="0"/>
                <a:ea typeface="宋体" panose="02010600030101010101" pitchFamily="2" charset="-122"/>
                <a:cs typeface="+mn-cs"/>
                <a:sym typeface="+mn-ea"/>
              </a:rPr>
              <a:t>2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90204" pitchFamily="34" charset="0"/>
                <a:ea typeface="宋体" panose="02010600030101010101" pitchFamily="2" charset="-122"/>
                <a:cs typeface="+mn-cs"/>
                <a:sym typeface="+mn-ea"/>
              </a:rPr>
              <a:t>、崇拜过程中请勿随意走动；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90204" pitchFamily="34" charset="0"/>
                <a:ea typeface="宋体" panose="02010600030101010101" pitchFamily="2" charset="-122"/>
                <a:cs typeface="+mn-cs"/>
                <a:sym typeface="+mn-ea"/>
              </a:rPr>
              <a:t>3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90204" pitchFamily="34" charset="0"/>
                <a:ea typeface="宋体" panose="02010600030101010101" pitchFamily="2" charset="-122"/>
                <a:cs typeface="+mn-cs"/>
                <a:sym typeface="+mn-ea"/>
              </a:rPr>
              <a:t>、请父母照看好自己的小孩，孩子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90204" pitchFamily="34" charset="0"/>
                <a:ea typeface="宋体" panose="02010600030101010101" pitchFamily="2" charset="-122"/>
                <a:cs typeface="+mn-cs"/>
                <a:sym typeface="+mn-ea"/>
              </a:rPr>
              <a:t>　  安静地坐在自己身边。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46922024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静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://pic.shenshi777.com/uploads/allimg/150707/1-150FH10Z1.jpg">
            <a:extLst>
              <a:ext uri="{FF2B5EF4-FFF2-40B4-BE49-F238E27FC236}">
                <a16:creationId xmlns:a16="http://schemas.microsoft.com/office/drawing/2014/main" id="{796D5BD6-935A-1FDC-0A9B-D0992CD84A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 l="54259" r="17752" b="781"/>
          <a:stretch>
            <a:fillRect/>
          </a:stretch>
        </p:blipFill>
        <p:spPr bwMode="auto">
          <a:xfrm>
            <a:off x="8747999" y="0"/>
            <a:ext cx="34385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组合 9">
            <a:extLst>
              <a:ext uri="{FF2B5EF4-FFF2-40B4-BE49-F238E27FC236}">
                <a16:creationId xmlns:a16="http://schemas.microsoft.com/office/drawing/2014/main" id="{97CA5684-69B1-6793-CE51-7D5F19412763}"/>
              </a:ext>
            </a:extLst>
          </p:cNvPr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</p:grpSpPr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CAD82FC3-AF64-9567-D622-E070148AD7D0}"/>
                </a:ext>
              </a:extLst>
            </p:cNvPr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3" name="Straight Connector 15">
              <a:extLst>
                <a:ext uri="{FF2B5EF4-FFF2-40B4-BE49-F238E27FC236}">
                  <a16:creationId xmlns:a16="http://schemas.microsoft.com/office/drawing/2014/main" id="{B8B5DF99-9864-F1BE-CF6E-ED59C7B1AC99}"/>
                </a:ext>
              </a:extLst>
            </p:cNvPr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6">
              <a:extLst>
                <a:ext uri="{FF2B5EF4-FFF2-40B4-BE49-F238E27FC236}">
                  <a16:creationId xmlns:a16="http://schemas.microsoft.com/office/drawing/2014/main" id="{C4F72BFB-F99E-3E1E-B1C2-BA0E9C6F946E}"/>
                </a:ext>
              </a:extLst>
            </p:cNvPr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">
            <a:extLst>
              <a:ext uri="{FF2B5EF4-FFF2-40B4-BE49-F238E27FC236}">
                <a16:creationId xmlns:a16="http://schemas.microsoft.com/office/drawing/2014/main" id="{A444CDD5-4FAF-4A73-C298-54CF1335243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01613" y="76200"/>
            <a:ext cx="4288353" cy="70788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虔诚静默敬拜上帝</a:t>
            </a: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副标题 2">
            <a:extLst>
              <a:ext uri="{FF2B5EF4-FFF2-40B4-BE49-F238E27FC236}">
                <a16:creationId xmlns:a16="http://schemas.microsoft.com/office/drawing/2014/main" id="{CA69FF8C-D7D2-ED07-D2D0-4C3F9717754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1018309"/>
            <a:ext cx="8769350" cy="226521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ctr" defTabSz="914400" rtl="0" eaLnBrk="1" fontAlgn="base" latinLnBrk="0" hangingPunct="1">
              <a:lnSpc>
                <a:spcPts val="3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惟耶和华在他的圣殿中；</a:t>
            </a:r>
          </a:p>
          <a:p>
            <a:pPr marL="0" marR="0" lvl="0" indent="0" algn="ctr" defTabSz="914400" rtl="0" eaLnBrk="1" fontAlgn="base" latinLnBrk="0" hangingPunct="1">
              <a:lnSpc>
                <a:spcPts val="3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全地的人，都当在他面前肃敬静默。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ts val="3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哈巴谷书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2:20)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副标题 2">
            <a:extLst>
              <a:ext uri="{FF2B5EF4-FFF2-40B4-BE49-F238E27FC236}">
                <a16:creationId xmlns:a16="http://schemas.microsoft.com/office/drawing/2014/main" id="{BF054406-7CD4-B8C6-1064-0330E1E894F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3097213"/>
            <a:ext cx="8763000" cy="33035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请安静默祷等待聚会的开始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请关闭或静音手机</a:t>
            </a:r>
          </a:p>
        </p:txBody>
      </p:sp>
    </p:spTree>
    <p:extLst>
      <p:ext uri="{BB962C8B-B14F-4D97-AF65-F5344CB8AC3E}">
        <p14:creationId xmlns:p14="http://schemas.microsoft.com/office/powerpoint/2010/main" val="513588821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敬拜宣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ttp://pic.shenshi777.com/uploads/allimg/150707/1-150FH10Z1.jpg">
            <a:extLst>
              <a:ext uri="{FF2B5EF4-FFF2-40B4-BE49-F238E27FC236}">
                <a16:creationId xmlns:a16="http://schemas.microsoft.com/office/drawing/2014/main" id="{E2BCAE19-D55A-D14D-9050-98A21DED9E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 l="54259" r="17752" b="781"/>
          <a:stretch>
            <a:fillRect/>
          </a:stretch>
        </p:blipFill>
        <p:spPr bwMode="auto">
          <a:xfrm>
            <a:off x="8747999" y="0"/>
            <a:ext cx="34385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组合 9">
            <a:extLst>
              <a:ext uri="{FF2B5EF4-FFF2-40B4-BE49-F238E27FC236}">
                <a16:creationId xmlns:a16="http://schemas.microsoft.com/office/drawing/2014/main" id="{C602358D-79D5-3EE5-F8CF-BB009316A7AB}"/>
              </a:ext>
            </a:extLst>
          </p:cNvPr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</p:grpSpPr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301F69CA-2135-1889-B9A6-918AF8522BDD}"/>
                </a:ext>
              </a:extLst>
            </p:cNvPr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0" name="Straight Connector 15">
              <a:extLst>
                <a:ext uri="{FF2B5EF4-FFF2-40B4-BE49-F238E27FC236}">
                  <a16:creationId xmlns:a16="http://schemas.microsoft.com/office/drawing/2014/main" id="{42A8EA8C-C913-4428-6DF7-C17E8C8D4B23}"/>
                </a:ext>
              </a:extLst>
            </p:cNvPr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6">
              <a:extLst>
                <a:ext uri="{FF2B5EF4-FFF2-40B4-BE49-F238E27FC236}">
                  <a16:creationId xmlns:a16="http://schemas.microsoft.com/office/drawing/2014/main" id="{9D86DFA8-8322-CAAF-05D3-A1697453E8E0}"/>
                </a:ext>
              </a:extLst>
            </p:cNvPr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">
            <a:extLst>
              <a:ext uri="{FF2B5EF4-FFF2-40B4-BE49-F238E27FC236}">
                <a16:creationId xmlns:a16="http://schemas.microsoft.com/office/drawing/2014/main" id="{68FF56F7-16B8-7CAA-7C0E-37A881C57B1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01613" y="76200"/>
            <a:ext cx="1362075" cy="708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宣 告</a:t>
            </a:r>
            <a:endParaRPr kumimoji="1" lang="ja-JP" altLang="en-US" sz="4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副标题 2">
            <a:extLst>
              <a:ext uri="{FF2B5EF4-FFF2-40B4-BE49-F238E27FC236}">
                <a16:creationId xmlns:a16="http://schemas.microsoft.com/office/drawing/2014/main" id="{E5A63B64-E7F9-8237-7434-98A3DBFF511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1416050"/>
            <a:ext cx="8769350" cy="20716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ctr" defTabSz="914400" rtl="0" eaLnBrk="1" fontAlgn="base" latinLnBrk="0" hangingPunct="1">
              <a:lnSpc>
                <a:spcPts val="3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奉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C151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主耶稣基督的圣名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宣告：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ts val="3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tabLst/>
              <a:defRPr/>
            </a:pP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ts val="3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崇拜聚会开始，请全体起立！</a:t>
            </a:r>
          </a:p>
        </p:txBody>
      </p:sp>
    </p:spTree>
    <p:extLst>
      <p:ext uri="{BB962C8B-B14F-4D97-AF65-F5344CB8AC3E}">
        <p14:creationId xmlns:p14="http://schemas.microsoft.com/office/powerpoint/2010/main" val="277889928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slideLayouts/slideLayout12.xml" Type="http://schemas.openxmlformats.org/officeDocument/2006/relationships/slideLayout"/><Relationship Id="rId13" Target="../slideLayouts/slideLayout13.xml" Type="http://schemas.openxmlformats.org/officeDocument/2006/relationships/slideLayout"/><Relationship Id="rId14" Target="../slideLayouts/slideLayout14.xml" Type="http://schemas.openxmlformats.org/officeDocument/2006/relationships/slideLayout"/><Relationship Id="rId15" Target="../slideLayouts/slideLayout15.xml" Type="http://schemas.openxmlformats.org/officeDocument/2006/relationships/slideLayout"/><Relationship Id="rId16" Target="../slideLayouts/slideLayout16.xml" Type="http://schemas.openxmlformats.org/officeDocument/2006/relationships/slideLayout"/><Relationship Id="rId17" Target="../slideLayouts/slideLayout17.xml" Type="http://schemas.openxmlformats.org/officeDocument/2006/relationships/slideLayout"/><Relationship Id="rId18" Target="../slideLayouts/slideLayout18.xml" Type="http://schemas.openxmlformats.org/officeDocument/2006/relationships/slideLayout"/><Relationship Id="rId19" Target="../slideLayouts/slideLayout19.xml" Type="http://schemas.openxmlformats.org/officeDocument/2006/relationships/slideLayout"/><Relationship Id="rId2" Target="../slideLayouts/slideLayout2.xml" Type="http://schemas.openxmlformats.org/officeDocument/2006/relationships/slideLayout"/><Relationship Id="rId20" Target="../slideLayouts/slideLayout20.xml" Type="http://schemas.openxmlformats.org/officeDocument/2006/relationships/slideLayout"/><Relationship Id="rId21" Target="../slideLayouts/slideLayout21.xml" Type="http://schemas.openxmlformats.org/officeDocument/2006/relationships/slideLayout"/><Relationship Id="rId22" Target="../slideLayouts/slideLayout22.xml" Type="http://schemas.openxmlformats.org/officeDocument/2006/relationships/slideLayout"/><Relationship Id="rId23" Target="../slideLayouts/slideLayout23.xml" Type="http://schemas.openxmlformats.org/officeDocument/2006/relationships/slideLayout"/><Relationship Id="rId24" Target="../slideLayouts/slideLayout24.xml" Type="http://schemas.openxmlformats.org/officeDocument/2006/relationships/slideLayout"/><Relationship Id="rId25" Target="../slideLayouts/slideLayout25.xml" Type="http://schemas.openxmlformats.org/officeDocument/2006/relationships/slideLayout"/><Relationship Id="rId26" Target="../slideLayouts/slideLayout26.xml" Type="http://schemas.openxmlformats.org/officeDocument/2006/relationships/slideLayout"/><Relationship Id="rId27" Target="../slideLayouts/slideLayout27.xml" Type="http://schemas.openxmlformats.org/officeDocument/2006/relationships/slideLayout"/><Relationship Id="rId28" Target="../slideLayouts/slideLayout28.xml" Type="http://schemas.openxmlformats.org/officeDocument/2006/relationships/slideLayout"/><Relationship Id="rId29" Target="../slideLayouts/slideLayout29.xml" Type="http://schemas.openxmlformats.org/officeDocument/2006/relationships/slideLayout"/><Relationship Id="rId3" Target="../slideLayouts/slideLayout3.xml" Type="http://schemas.openxmlformats.org/officeDocument/2006/relationships/slideLayout"/><Relationship Id="rId30" Target="../slideLayouts/slideLayout30.xml" Type="http://schemas.openxmlformats.org/officeDocument/2006/relationships/slideLayout"/><Relationship Id="rId31" Target="../slideLayouts/slideLayout31.xml" Type="http://schemas.openxmlformats.org/officeDocument/2006/relationships/slideLayout"/><Relationship Id="rId32" Target="../slideLayouts/slideLayout32.xml" Type="http://schemas.openxmlformats.org/officeDocument/2006/relationships/slideLayout"/><Relationship Id="rId33" Target="../slideLayouts/slideLayout33.xml" Type="http://schemas.openxmlformats.org/officeDocument/2006/relationships/slideLayout"/><Relationship Id="rId34" Target="../slideLayouts/slideLayout34.xml" Type="http://schemas.openxmlformats.org/officeDocument/2006/relationships/slideLayout"/><Relationship Id="rId35" Target="../slideLayouts/slideLayout35.xml" Type="http://schemas.openxmlformats.org/officeDocument/2006/relationships/slideLayout"/><Relationship Id="rId36" Target="../slideLayouts/slideLayout36.xml" Type="http://schemas.openxmlformats.org/officeDocument/2006/relationships/slideLayout"/><Relationship Id="rId37" Target="../slideLayouts/slideLayout37.xml" Type="http://schemas.openxmlformats.org/officeDocument/2006/relationships/slideLayout"/><Relationship Id="rId38" Target="../slideLayouts/slideLayout38.xml" Type="http://schemas.openxmlformats.org/officeDocument/2006/relationships/slideLayout"/><Relationship Id="rId39" Target="../slideLayouts/slideLayout39.xml" Type="http://schemas.openxmlformats.org/officeDocument/2006/relationships/slideLayout"/><Relationship Id="rId4" Target="../slideLayouts/slideLayout4.xml" Type="http://schemas.openxmlformats.org/officeDocument/2006/relationships/slideLayout"/><Relationship Id="rId40" Target="../slideLayouts/slideLayout40.xml" Type="http://schemas.openxmlformats.org/officeDocument/2006/relationships/slideLayout"/><Relationship Id="rId41" Target="../slideLayouts/slideLayout41.xml" Type="http://schemas.openxmlformats.org/officeDocument/2006/relationships/slideLayout"/><Relationship Id="rId42" Target="../slideLayouts/slideLayout42.xml" Type="http://schemas.openxmlformats.org/officeDocument/2006/relationships/slideLayout"/><Relationship Id="rId43" Target="../slideLayouts/slideLayout43.xml" Type="http://schemas.openxmlformats.org/officeDocument/2006/relationships/slideLayout"/><Relationship Id="rId44" Target="../theme/theme1.xml" Type="http://schemas.openxmlformats.org/officeDocument/2006/relationships/theme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chemeClr val="bg1">
                <a:lumMod val="85000"/>
              </a:schemeClr>
            </a:gs>
            <a:gs pos="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7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720" r:id="rId26"/>
    <p:sldLayoutId id="2147483721" r:id="rId27"/>
    <p:sldLayoutId id="2147483722" r:id="rId28"/>
    <p:sldLayoutId id="2147483723" r:id="rId29"/>
    <p:sldLayoutId id="2147483724" r:id="rId30"/>
    <p:sldLayoutId id="2147483725" r:id="rId31"/>
    <p:sldLayoutId id="2147483684" r:id="rId32"/>
    <p:sldLayoutId id="2147483685" r:id="rId33"/>
    <p:sldLayoutId id="2147483686" r:id="rId34"/>
    <p:sldLayoutId id="2147483687" r:id="rId35"/>
    <p:sldLayoutId id="2147483688" r:id="rId36"/>
    <p:sldLayoutId id="2147483689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</p:sldLayoutIdLst>
  <p:transition spd="med">
    <p:fade/>
  </p:transition>
  <p:hf hd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3.xml" Type="http://schemas.openxmlformats.org/officeDocument/2006/relationships/slideLayout"/></Relationships>
</file>

<file path=ppt/slides/_rels/slide10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no"?><Relationships xmlns="http://schemas.openxmlformats.org/package/2006/relationships"><Relationship Id="rId1" Target="../slideLayouts/slideLayout8.xml" Type="http://schemas.openxmlformats.org/officeDocument/2006/relationships/slideLayout"/></Relationships>
</file>

<file path=ppt/slides/_rels/slide17.xml.rels><?xml version="1.0" encoding="UTF-8" standalone="no"?><Relationships xmlns="http://schemas.openxmlformats.org/package/2006/relationships"><Relationship Id="rId1" Target="../slideLayouts/slideLayout9.xml" Type="http://schemas.openxmlformats.org/officeDocument/2006/relationships/slideLayout"/></Relationships>
</file>

<file path=ppt/slides/_rels/slide18.xml.rels><?xml version="1.0" encoding="UTF-8" standalone="no"?><Relationships xmlns="http://schemas.openxmlformats.org/package/2006/relationships"><Relationship Id="rId1" Target="../slideLayouts/slideLayout10.xml" Type="http://schemas.openxmlformats.org/officeDocument/2006/relationships/slideLayout"/></Relationships>
</file>

<file path=ppt/slides/_rels/slide19.xml.rels><?xml version="1.0" encoding="UTF-8" standalone="no"?><Relationships xmlns="http://schemas.openxmlformats.org/package/2006/relationships"><Relationship Id="rId1" Target="../slideLayouts/slideLayout11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4.xml" Type="http://schemas.openxmlformats.org/officeDocument/2006/relationships/slideLayout"/></Relationships>
</file>

<file path=ppt/slides/_rels/slide20.xml.rels><?xml version="1.0" encoding="UTF-8" standalone="no"?><Relationships xmlns="http://schemas.openxmlformats.org/package/2006/relationships"><Relationship Id="rId1" Target="../slideLayouts/slideLayout5.xml" Type="http://schemas.openxmlformats.org/officeDocument/2006/relationships/slideLayout"/></Relationships>
</file>

<file path=ppt/slides/_rels/slide21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12.xml" Type="http://schemas.openxmlformats.org/officeDocument/2006/relationships/slideLayout"/></Relationships>
</file>

<file path=ppt/slides/_rels/slide28.xml.rels><?xml version="1.0" encoding="UTF-8" standalone="no"?><Relationships xmlns="http://schemas.openxmlformats.org/package/2006/relationships"><Relationship Id="rId1" Target="../slideLayouts/slideLayout13.xml" Type="http://schemas.openxmlformats.org/officeDocument/2006/relationships/slideLayout"/></Relationships>
</file>

<file path=ppt/slides/_rels/slide29.xml.rels><?xml version="1.0" encoding="UTF-8" standalone="no"?><Relationships xmlns="http://schemas.openxmlformats.org/package/2006/relationships"><Relationship Id="rId1" Target="../slideLayouts/slideLayout14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15.xml" Type="http://schemas.openxmlformats.org/officeDocument/2006/relationships/slideLayout"/></Relationships>
</file>

<file path=ppt/slides/_rels/slide31.xml.rels><?xml version="1.0" encoding="UTF-8" standalone="no"?><Relationships xmlns="http://schemas.openxmlformats.org/package/2006/relationships"><Relationship Id="rId1" Target="../slideLayouts/slideLayout16.xml" Type="http://schemas.openxmlformats.org/officeDocument/2006/relationships/slideLayout"/></Relationships>
</file>

<file path=ppt/slides/_rels/slide32.xml.rels><?xml version="1.0" encoding="UTF-8" standalone="no"?><Relationships xmlns="http://schemas.openxmlformats.org/package/2006/relationships"><Relationship Id="rId1" Target="../slideLayouts/slideLayout17.xml" Type="http://schemas.openxmlformats.org/officeDocument/2006/relationships/slideLayout"/></Relationships>
</file>

<file path=ppt/slides/_rels/slide33.xml.rels><?xml version="1.0" encoding="UTF-8" standalone="no"?><Relationships xmlns="http://schemas.openxmlformats.org/package/2006/relationships"><Relationship Id="rId1" Target="../slideLayouts/slideLayout17.xml" Type="http://schemas.openxmlformats.org/officeDocument/2006/relationships/slideLayout"/></Relationships>
</file>

<file path=ppt/slides/_rels/slide34.xml.rels><?xml version="1.0" encoding="UTF-8" standalone="no"?><Relationships xmlns="http://schemas.openxmlformats.org/package/2006/relationships"><Relationship Id="rId1" Target="../slideLayouts/slideLayout17.xml" Type="http://schemas.openxmlformats.org/officeDocument/2006/relationships/slideLayout"/></Relationships>
</file>

<file path=ppt/slides/_rels/slide35.xml.rels><?xml version="1.0" encoding="UTF-8" standalone="no"?><Relationships xmlns="http://schemas.openxmlformats.org/package/2006/relationships"><Relationship Id="rId1" Target="../slideLayouts/slideLayout17.xml" Type="http://schemas.openxmlformats.org/officeDocument/2006/relationships/slideLayout"/></Relationships>
</file>

<file path=ppt/slides/_rels/slide36.xml.rels><?xml version="1.0" encoding="UTF-8" standalone="no"?><Relationships xmlns="http://schemas.openxmlformats.org/package/2006/relationships"><Relationship Id="rId1" Target="../slideLayouts/slideLayout17.xml" Type="http://schemas.openxmlformats.org/officeDocument/2006/relationships/slideLayout"/></Relationships>
</file>

<file path=ppt/slides/_rels/slide37.xml.rels><?xml version="1.0" encoding="UTF-8" standalone="no"?><Relationships xmlns="http://schemas.openxmlformats.org/package/2006/relationships"><Relationship Id="rId1" Target="../slideLayouts/slideLayout17.xml" Type="http://schemas.openxmlformats.org/officeDocument/2006/relationships/slideLayout"/></Relationships>
</file>

<file path=ppt/slides/_rels/slide38.xml.rels><?xml version="1.0" encoding="UTF-8" standalone="no"?><Relationships xmlns="http://schemas.openxmlformats.org/package/2006/relationships"><Relationship Id="rId1" Target="../slideLayouts/slideLayout17.xml" Type="http://schemas.openxmlformats.org/officeDocument/2006/relationships/slideLayout"/></Relationships>
</file>

<file path=ppt/slides/_rels/slide39.xml.rels><?xml version="1.0" encoding="UTF-8" standalone="no"?><Relationships xmlns="http://schemas.openxmlformats.org/package/2006/relationships"><Relationship Id="rId1" Target="../slideLayouts/slideLayout1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0.xml.rels><?xml version="1.0" encoding="UTF-8" standalone="no"?><Relationships xmlns="http://schemas.openxmlformats.org/package/2006/relationships"><Relationship Id="rId1" Target="../slideLayouts/slideLayout17.xml" Type="http://schemas.openxmlformats.org/officeDocument/2006/relationships/slideLayout"/></Relationships>
</file>

<file path=ppt/slides/_rels/slide41.xml.rels><?xml version="1.0" encoding="UTF-8" standalone="no"?><Relationships xmlns="http://schemas.openxmlformats.org/package/2006/relationships"><Relationship Id="rId1" Target="../slideLayouts/slideLayout17.xml" Type="http://schemas.openxmlformats.org/officeDocument/2006/relationships/slideLayout"/></Relationships>
</file>

<file path=ppt/slides/_rels/slide42.xml.rels><?xml version="1.0" encoding="UTF-8" standalone="no"?><Relationships xmlns="http://schemas.openxmlformats.org/package/2006/relationships"><Relationship Id="rId1" Target="../slideLayouts/slideLayout17.xml" Type="http://schemas.openxmlformats.org/officeDocument/2006/relationships/slideLayout"/></Relationships>
</file>

<file path=ppt/slides/_rels/slide43.xml.rels><?xml version="1.0" encoding="UTF-8" standalone="no"?><Relationships xmlns="http://schemas.openxmlformats.org/package/2006/relationships"><Relationship Id="rId1" Target="../slideLayouts/slideLayout5.xml" Type="http://schemas.openxmlformats.org/officeDocument/2006/relationships/slideLayout"/></Relationships>
</file>

<file path=ppt/slides/_rels/slide44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45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46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47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48.xml.rels><?xml version="1.0" encoding="UTF-8" standalone="no"?><Relationships xmlns="http://schemas.openxmlformats.org/package/2006/relationships"><Relationship Id="rId1" Target="../slideLayouts/slideLayout19.xml" Type="http://schemas.openxmlformats.org/officeDocument/2006/relationships/slideLayout"/></Relationships>
</file>

<file path=ppt/slides/_rels/slide49.xml.rels><?xml version="1.0" encoding="UTF-8" standalone="no"?><Relationships xmlns="http://schemas.openxmlformats.org/package/2006/relationships"><Relationship Id="rId1" Target="../slideLayouts/slideLayout20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50.xml.rels><?xml version="1.0" encoding="UTF-8" standalone="no"?><Relationships xmlns="http://schemas.openxmlformats.org/package/2006/relationships"><Relationship Id="rId1" Target="../slideLayouts/slideLayout18.xml" Type="http://schemas.openxmlformats.org/officeDocument/2006/relationships/slideLayout"/></Relationships>
</file>

<file path=ppt/slides/_rels/slide51.xml.rels><?xml version="1.0" encoding="UTF-8" standalone="no"?><Relationships xmlns="http://schemas.openxmlformats.org/package/2006/relationships"><Relationship Id="rId1" Target="../slideLayouts/slideLayout21.xml" Type="http://schemas.openxmlformats.org/officeDocument/2006/relationships/slideLayout"/></Relationships>
</file>

<file path=ppt/slides/_rels/slide52.xml.rels><?xml version="1.0" encoding="UTF-8" standalone="no"?><Relationships xmlns="http://schemas.openxmlformats.org/package/2006/relationships"><Relationship Id="rId1" Target="../slideLayouts/slideLayout22.xml" Type="http://schemas.openxmlformats.org/officeDocument/2006/relationships/slideLayout"/></Relationships>
</file>

<file path=ppt/slides/_rels/slide53.xml.rels><?xml version="1.0" encoding="UTF-8" standalone="no"?><Relationships xmlns="http://schemas.openxmlformats.org/package/2006/relationships"><Relationship Id="rId1" Target="../slideLayouts/slideLayout23.xml" Type="http://schemas.openxmlformats.org/officeDocument/2006/relationships/slideLayout"/></Relationships>
</file>

<file path=ppt/slides/_rels/slide54.xml.rels><?xml version="1.0" encoding="UTF-8" standalone="no"?><Relationships xmlns="http://schemas.openxmlformats.org/package/2006/relationships"><Relationship Id="rId1" Target="../slideLayouts/slideLayout5.xml" Type="http://schemas.openxmlformats.org/officeDocument/2006/relationships/slideLayout"/></Relationships>
</file>

<file path=ppt/slides/_rels/slide55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56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57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58.xml.rels><?xml version="1.0" encoding="UTF-8" standalone="no"?><Relationships xmlns="http://schemas.openxmlformats.org/package/2006/relationships"><Relationship Id="rId1" Target="../slideLayouts/slideLayout32.xml" Type="http://schemas.openxmlformats.org/officeDocument/2006/relationships/slideLayout"/></Relationships>
</file>

<file path=ppt/slides/_rels/slide59.xml.rels><?xml version="1.0" encoding="UTF-8" standalone="no"?><Relationships xmlns="http://schemas.openxmlformats.org/package/2006/relationships"><Relationship Id="rId1" Target="../slideLayouts/slideLayout33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60.xml.rels><?xml version="1.0" encoding="UTF-8" standalone="no"?><Relationships xmlns="http://schemas.openxmlformats.org/package/2006/relationships"><Relationship Id="rId1" Target="../slideLayouts/slideLayout34.xml" Type="http://schemas.openxmlformats.org/officeDocument/2006/relationships/slideLayout"/></Relationships>
</file>

<file path=ppt/slides/_rels/slide61.xml.rels><?xml version="1.0" encoding="UTF-8" standalone="no"?><Relationships xmlns="http://schemas.openxmlformats.org/package/2006/relationships"><Relationship Id="rId1" Target="../slideLayouts/slideLayout35.xml" Type="http://schemas.openxmlformats.org/officeDocument/2006/relationships/slideLayout"/></Relationships>
</file>

<file path=ppt/slides/_rels/slide62.xml.rels><?xml version="1.0" encoding="UTF-8" standalone="no"?><Relationships xmlns="http://schemas.openxmlformats.org/package/2006/relationships"><Relationship Id="rId1" Target="../slideLayouts/slideLayout36.xml" Type="http://schemas.openxmlformats.org/officeDocument/2006/relationships/slideLayout"/></Relationships>
</file>

<file path=ppt/slides/_rels/slide63.xml.rels><?xml version="1.0" encoding="UTF-8" standalone="no"?><Relationships xmlns="http://schemas.openxmlformats.org/package/2006/relationships"><Relationship Id="rId1" Target="../slideLayouts/slideLayout37.xml" Type="http://schemas.openxmlformats.org/officeDocument/2006/relationships/slideLayout"/></Relationships>
</file>

<file path=ppt/slides/_rels/slide64.xml.rels><?xml version="1.0" encoding="UTF-8" standalone="no"?><Relationships xmlns="http://schemas.openxmlformats.org/package/2006/relationships"><Relationship Id="rId1" Target="../slideLayouts/slideLayout38.xml" Type="http://schemas.openxmlformats.org/officeDocument/2006/relationships/slideLayout"/></Relationships>
</file>

<file path=ppt/slides/_rels/slide65.xml.rels><?xml version="1.0" encoding="UTF-8" standalone="no"?><Relationships xmlns="http://schemas.openxmlformats.org/package/2006/relationships"><Relationship Id="rId1" Target="../slideLayouts/slideLayout39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66.xml.rels><?xml version="1.0" encoding="UTF-8" standalone="no"?><Relationships xmlns="http://schemas.openxmlformats.org/package/2006/relationships"><Relationship Id="rId1" Target="../slideLayouts/slideLayout39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67.xml.rels><?xml version="1.0" encoding="UTF-8" standalone="no"?><Relationships xmlns="http://schemas.openxmlformats.org/package/2006/relationships"><Relationship Id="rId1" Target="../slideLayouts/slideLayout39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68.xml.rels><?xml version="1.0" encoding="UTF-8" standalone="no"?><Relationships xmlns="http://schemas.openxmlformats.org/package/2006/relationships"><Relationship Id="rId1" Target="../slideLayouts/slideLayout39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69.xml.rels><?xml version="1.0" encoding="UTF-8" standalone="no"?><Relationships xmlns="http://schemas.openxmlformats.org/package/2006/relationships"><Relationship Id="rId1" Target="../slideLayouts/slideLayout39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70.xml.rels><?xml version="1.0" encoding="UTF-8" standalone="no"?><Relationships xmlns="http://schemas.openxmlformats.org/package/2006/relationships"><Relationship Id="rId1" Target="../slideLayouts/slideLayout40.xml" Type="http://schemas.openxmlformats.org/officeDocument/2006/relationships/slideLayout"/></Relationships>
</file>

<file path=ppt/slides/_rels/slide71.xml.rels><?xml version="1.0" encoding="UTF-8" standalone="no"?><Relationships xmlns="http://schemas.openxmlformats.org/package/2006/relationships"><Relationship Id="rId1" Target="../slideLayouts/slideLayout40.xml" Type="http://schemas.openxmlformats.org/officeDocument/2006/relationships/slideLayout"/></Relationships>
</file>

<file path=ppt/slides/_rels/slide72.xml.rels><?xml version="1.0" encoding="UTF-8" standalone="no"?><Relationships xmlns="http://schemas.openxmlformats.org/package/2006/relationships"><Relationship Id="rId1" Target="../slideLayouts/slideLayout41.xml" Type="http://schemas.openxmlformats.org/officeDocument/2006/relationships/slideLayout"/></Relationships>
</file>

<file path=ppt/slides/_rels/slide73.xml.rels><?xml version="1.0" encoding="UTF-8" standalone="no"?><Relationships xmlns="http://schemas.openxmlformats.org/package/2006/relationships"><Relationship Id="rId1" Target="../slideLayouts/slideLayout42.xml" Type="http://schemas.openxmlformats.org/officeDocument/2006/relationships/slideLayout"/></Relationships>
</file>

<file path=ppt/slides/_rels/slide74.xml.rels><?xml version="1.0" encoding="UTF-8" standalone="no"?><Relationships xmlns="http://schemas.openxmlformats.org/package/2006/relationships"><Relationship Id="rId1" Target="../slideLayouts/slideLayout43.xml" Type="http://schemas.openxmlformats.org/officeDocument/2006/relationships/slideLayout"/></Relationships>
</file>

<file path=ppt/slides/_rels/slide75.xml.rels><?xml version="1.0" encoding="UTF-8" standalone="no"?><Relationships xmlns="http://schemas.openxmlformats.org/package/2006/relationships"><Relationship Id="rId1" Target="../slideLayouts/slideLayout24.xml" Type="http://schemas.openxmlformats.org/officeDocument/2006/relationships/slideLayout"/></Relationships>
</file>

<file path=ppt/slides/_rels/slide76.xml.rels><?xml version="1.0" encoding="UTF-8" standalone="no"?><Relationships xmlns="http://schemas.openxmlformats.org/package/2006/relationships"><Relationship Id="rId1" Target="../slideLayouts/slideLayout5.xml" Type="http://schemas.openxmlformats.org/officeDocument/2006/relationships/slideLayout"/></Relationships>
</file>

<file path=ppt/slides/_rels/slide77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78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79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80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81.xml.rels><?xml version="1.0" encoding="UTF-8" standalone="no"?><Relationships xmlns="http://schemas.openxmlformats.org/package/2006/relationships"><Relationship Id="rId1" Target="../slideLayouts/slideLayout10.xml" Type="http://schemas.openxmlformats.org/officeDocument/2006/relationships/slideLayout"/></Relationships>
</file>

<file path=ppt/slides/_rels/slide82.xml.rels><?xml version="1.0" encoding="UTF-8" standalone="no"?><Relationships xmlns="http://schemas.openxmlformats.org/package/2006/relationships"><Relationship Id="rId1" Target="../slideLayouts/slideLayout25.xml" Type="http://schemas.openxmlformats.org/officeDocument/2006/relationships/slideLayout"/></Relationships>
</file>

<file path=ppt/slides/_rels/slide83.xml.rels><?xml version="1.0" encoding="UTF-8" standalone="no"?><Relationships xmlns="http://schemas.openxmlformats.org/package/2006/relationships"><Relationship Id="rId1" Target="../slideLayouts/slideLayout26.xml" Type="http://schemas.openxmlformats.org/officeDocument/2006/relationships/slideLayout"/></Relationships>
</file>

<file path=ppt/slides/_rels/slide84.xml.rels><?xml version="1.0" encoding="UTF-8" standalone="no"?><Relationships xmlns="http://schemas.openxmlformats.org/package/2006/relationships"><Relationship Id="rId1" Target="../slideLayouts/slideLayout27.xml" Type="http://schemas.openxmlformats.org/officeDocument/2006/relationships/slideLayout"/></Relationships>
</file>

<file path=ppt/slides/_rels/slide85.xml.rels><?xml version="1.0" encoding="UTF-8" standalone="no"?><Relationships xmlns="http://schemas.openxmlformats.org/package/2006/relationships"><Relationship Id="rId1" Target="../slideLayouts/slideLayout28.xml" Type="http://schemas.openxmlformats.org/officeDocument/2006/relationships/slideLayout"/></Relationships>
</file>

<file path=ppt/slides/_rels/slide86.xml.rels><?xml version="1.0" encoding="UTF-8" standalone="no"?><Relationships xmlns="http://schemas.openxmlformats.org/package/2006/relationships"><Relationship Id="rId1" Target="../slideLayouts/slideLayout29.xml" Type="http://schemas.openxmlformats.org/officeDocument/2006/relationships/slideLayout"/></Relationships>
</file>

<file path=ppt/slides/_rels/slide87.xml.rels><?xml version="1.0" encoding="UTF-8" standalone="no"?><Relationships xmlns="http://schemas.openxmlformats.org/package/2006/relationships"><Relationship Id="rId1" Target="../slideLayouts/slideLayout30.xml" Type="http://schemas.openxmlformats.org/officeDocument/2006/relationships/slideLayout"/></Relationships>
</file>

<file path=ppt/slides/_rels/slide88.xml.rels><?xml version="1.0" encoding="UTF-8" standalone="no"?><Relationships xmlns="http://schemas.openxmlformats.org/package/2006/relationships"><Relationship Id="rId1" Target="../slideLayouts/slideLayout31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17" name="内容占位符 16">
            <a:extLst>
              <a:ext uri="{FF2B5EF4-FFF2-40B4-BE49-F238E27FC236}">
                <a16:creationId xmlns:a16="http://schemas.microsoft.com/office/drawing/2014/main" id="{CA077988-B4EE-2EAC-9269-3D1FB9DA2F3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935000" y="2086038"/>
            <a:ext cx="4885200" cy="644400"/>
          </a:xfrm>
          <a:prstGeom prst="rect">
            <a:avLst/>
          </a:prstGeom>
        </p:spPr>
        <p:txBody>
          <a:bodyPr anchor="ctr" anchorCtr="0"/>
          <a:lstStyle>
            <a:lvl1pPr marL="0" indent="0" algn="ct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zh-CN" altLang="en-US" sz="3600" b="1" kern="1200" baseline="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en-US"/>
              <a:t>主后2022年9月4日</a:t>
            </a:r>
          </a:p>
        </p:txBody>
      </p:sp>
      <p:sp xmlns:r="http://schemas.openxmlformats.org/officeDocument/2006/relationships">
        <p:nvSpPr>
          <p:cNvPr id="12" name="内容占位符 11">
            <a:extLst>
              <a:ext uri="{FF2B5EF4-FFF2-40B4-BE49-F238E27FC236}">
                <a16:creationId xmlns:a16="http://schemas.microsoft.com/office/drawing/2014/main" id="{10A8557C-E165-8BC5-9B24-E98003963DB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440000" y="2840400"/>
            <a:ext cx="5875200" cy="52200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 algn="ctr" fontAlgn="ctr">
              <a:lnSpc>
                <a:spcPct val="100000"/>
              </a:lnSpc>
              <a:buNone/>
              <a:def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/>
              <a:t>深圳龙华圣经归正教会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3">
            <a:extLst>
              <a:ext uri="{FF2B5EF4-FFF2-40B4-BE49-F238E27FC236}">
                <a16:creationId xmlns:a16="http://schemas.microsoft.com/office/drawing/2014/main" id="{823B6473-C76F-883B-BBC5-9AF2860F790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0" y="4374344"/>
            <a:ext cx="8748000" cy="30010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/>
              <a:t>4/4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48689" cy="437434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3">
            <a:extLst>
              <a:ext uri="{FF2B5EF4-FFF2-40B4-BE49-F238E27FC236}">
                <a16:creationId xmlns:a16="http://schemas.microsoft.com/office/drawing/2014/main" id="{823B6473-C76F-883B-BBC5-9AF2860F790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0" y="4498990"/>
            <a:ext cx="8748000" cy="30010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/>
              <a:t>1/4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48689" cy="44989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3">
            <a:extLst>
              <a:ext uri="{FF2B5EF4-FFF2-40B4-BE49-F238E27FC236}">
                <a16:creationId xmlns:a16="http://schemas.microsoft.com/office/drawing/2014/main" id="{823B6473-C76F-883B-BBC5-9AF2860F790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0" y="4498990"/>
            <a:ext cx="8748000" cy="30010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/>
              <a:t>2/4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48689" cy="44989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3">
            <a:extLst>
              <a:ext uri="{FF2B5EF4-FFF2-40B4-BE49-F238E27FC236}">
                <a16:creationId xmlns:a16="http://schemas.microsoft.com/office/drawing/2014/main" id="{823B6473-C76F-883B-BBC5-9AF2860F790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0" y="4498990"/>
            <a:ext cx="8748000" cy="30010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/>
              <a:t>3/4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48689" cy="44989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3">
            <a:extLst>
              <a:ext uri="{FF2B5EF4-FFF2-40B4-BE49-F238E27FC236}">
                <a16:creationId xmlns:a16="http://schemas.microsoft.com/office/drawing/2014/main" id="{823B6473-C76F-883B-BBC5-9AF2860F790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0" y="4498990"/>
            <a:ext cx="8748000" cy="30010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/>
              <a:t>4/4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48689" cy="44989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4" name="文本占位符 3">
            <a:extLst>
              <a:ext uri="{FF2B5EF4-FFF2-40B4-BE49-F238E27FC236}">
                <a16:creationId xmlns:a16="http://schemas.microsoft.com/office/drawing/2014/main" id="{6629C994-8E19-1875-ECF0-271CBF4D86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" y="105609"/>
            <a:ext cx="2465630" cy="649207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/>
              <a:t>宣召诗歌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12" name="内容占位符 10">
            <a:extLst>
              <a:ext uri="{FF2B5EF4-FFF2-40B4-BE49-F238E27FC236}">
                <a16:creationId xmlns:a16="http://schemas.microsoft.com/office/drawing/2014/main" id="{6547F54B-E749-D69D-6895-CF9C28FBE5E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614488" y="182563"/>
            <a:ext cx="10418762" cy="552450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i="0" baseline="0">
                <a:latin typeface="微软雅黑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/>
              <a:t>【诗篇86:8-12】</a:t>
            </a:r>
          </a:p>
        </p:txBody>
      </p:sp>
      <p:sp xmlns:r="http://schemas.openxmlformats.org/officeDocument/2006/relationships">
        <p:nvSpPr>
          <p:cNvPr id="8" name="内容占位符 7">
            <a:extLst>
              <a:ext uri="{FF2B5EF4-FFF2-40B4-BE49-F238E27FC236}">
                <a16:creationId xmlns:a16="http://schemas.microsoft.com/office/drawing/2014/main" id="{18F8F719-0DCF-40F2-697E-E99ED99FD19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26800" y="833733"/>
            <a:ext cx="11806450" cy="5841704"/>
          </a:xfrm>
          <a:prstGeom prst="rect">
            <a:avLst/>
          </a:prstGeom>
        </p:spPr>
        <p:txBody>
          <a:bodyPr/>
          <a:lstStyle>
            <a:lvl1pPr marL="0" indent="0" eaLnBrk="1">
              <a:lnSpc>
                <a:spcPct val="150000"/>
              </a:lnSpc>
              <a:spcBef>
                <a:spcPts val="0"/>
              </a:spcBef>
              <a:buNone/>
              <a:defRPr sz="3200" b="1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/>
              <a:t>　　</a:t>
            </a:r>
            <a:r>
              <a:rPr lang="en-US"/>
              <a:t>主啊，诸神之中没有可比你的；你的作为也无可比。主啊，你所造的万民都要来敬拜你；他们也要荣耀你的名。因你为大，且行奇妙的事；惟独你是神。耶和华啊，求你将你的道指教我；我要照你的真理行；求你使我专心敬畏你的名！主—我的神啊，我要一心称赞你；我要荣耀你的名，直到永远。</a:t>
            </a:r>
          </a:p>
          <a:p>
            <a:r>
              <a:rPr lang="en-US"/>
              <a:t>　　</a:t>
            </a:r>
            <a:r>
              <a:rPr lang="en-US" b="true" u="sng">
                <a:solidFill>
                  <a:srgbClr val="0000FF"/>
                </a:solidFill>
              </a:rPr>
              <a:t>我们当赞美耶和华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309880" y="943610"/>
          <a:ext cx="8128000" cy="6350000"/>
        </p:xfrm>
        <a:graphic>
          <a:graphicData uri="http://schemas.openxmlformats.org/drawingml/2006/table">
            <a:tbl>
              <a:tblPr/>
              <a:tblGrid>
                <a:gridCol w="4064000"/>
                <a:gridCol w="4064000"/>
              </a:tblGrid>
              <a:tr h="254000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800" b="true">
                          <a:latin typeface="微软雅黑"/>
                          <a:ea typeface="微软雅黑"/>
                        </a:rPr>
                        <a:t>练唱诗歌</a:t>
                      </a:r>
                      <a:endParaRPr lang="en-US" sz="11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800" b="true">
                          <a:latin typeface="微软雅黑"/>
                          <a:ea typeface="微软雅黑"/>
                        </a:rPr>
                        <a:t>敬拜诗歌</a:t>
                      </a:r>
                      <a:endParaRPr lang="en-US" sz="11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4000">
                <a:tc>
                  <a:txBody>
                    <a:bodyPr anchor="t" rtlCol="false"/>
                    <a:lstStyle/>
                    <a:p>
                      <a:pPr algn="l">
                        <a:spcBef>
                          <a:spcPts val="900"/>
                        </a:spcBef>
                        <a:defRPr/>
                      </a:pPr>
                      <a:r>
                        <a:rPr lang="en-US" sz="1800">
                          <a:latin typeface="微软雅黑"/>
                          <a:ea typeface="微软雅黑"/>
                        </a:rPr>
                        <a:t>291首《生命活水》
128首《审判日要来》
《耶和华的歌》19B
</a:t>
                      </a:r>
                      <a:endParaRPr lang="en-US" sz="1100"/>
                    </a:p>
                  </a:txBody>
                  <a:tcPr marL="4320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spcBef>
                          <a:spcPts val="900"/>
                        </a:spcBef>
                        <a:defRPr/>
                      </a:pPr>
                      <a:r>
                        <a:rPr lang="en-US" sz="1800">
                          <a:latin typeface="微软雅黑"/>
                          <a:ea typeface="微软雅黑"/>
                        </a:rPr>
                        <a:t>28首《称颂主圣名》
《耶和华的歌》19B首
</a:t>
                      </a:r>
                      <a:endParaRPr lang="en-US" sz="1100"/>
                    </a:p>
                  </a:txBody>
                  <a:tcPr marL="4320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4000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800" b="true">
                          <a:latin typeface="微软雅黑"/>
                          <a:ea typeface="微软雅黑"/>
                        </a:rPr>
                        <a:t>回应诗歌</a:t>
                      </a:r>
                      <a:endParaRPr lang="en-US" sz="11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800" b="true">
                          <a:latin typeface="微软雅黑"/>
                          <a:ea typeface="微软雅黑"/>
                        </a:rPr>
                        <a:t>奉献诗歌</a:t>
                      </a:r>
                      <a:endParaRPr lang="en-US" sz="11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4000">
                <a:tc>
                  <a:txBody>
                    <a:bodyPr anchor="t" rtlCol="false"/>
                    <a:lstStyle/>
                    <a:p>
                      <a:pPr algn="l">
                        <a:spcBef>
                          <a:spcPts val="900"/>
                        </a:spcBef>
                        <a:defRPr/>
                      </a:pPr>
                      <a:r>
                        <a:rPr lang="en-US" sz="1800">
                          <a:latin typeface="微软雅黑"/>
                          <a:ea typeface="微软雅黑"/>
                        </a:rPr>
                        <a:t>371首《耶和华是我的牧者》
</a:t>
                      </a:r>
                      <a:endParaRPr lang="en-US" sz="1100"/>
                    </a:p>
                  </a:txBody>
                  <a:tcPr marL="4320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spcBef>
                          <a:spcPts val="900"/>
                        </a:spcBef>
                        <a:defRPr/>
                      </a:pPr>
                      <a:r>
                        <a:rPr lang="en-US" sz="1800">
                          <a:latin typeface="微软雅黑"/>
                          <a:ea typeface="微软雅黑"/>
                        </a:rPr>
                        <a:t>164首《将你最好的献给主》
</a:t>
                      </a:r>
                      <a:endParaRPr lang="en-US" sz="1100"/>
                    </a:p>
                  </a:txBody>
                  <a:tcPr marL="4320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4000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800" b="true">
                          <a:latin typeface="微软雅黑"/>
                          <a:ea typeface="微软雅黑"/>
                        </a:rPr>
                        <a:t>圣餐诗歌</a:t>
                      </a:r>
                      <a:endParaRPr lang="en-US" sz="11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4000">
                <a:tc>
                  <a:txBody>
                    <a:bodyPr anchor="t" rtlCol="false"/>
                    <a:lstStyle/>
                    <a:p>
                      <a:pPr algn="l">
                        <a:spcBef>
                          <a:spcPts val="900"/>
                        </a:spcBef>
                        <a:defRPr/>
                      </a:pPr>
                      <a:r>
                        <a:rPr lang="en-US" sz="1800">
                          <a:latin typeface="微软雅黑"/>
                          <a:ea typeface="微软雅黑"/>
                        </a:rPr>
                        <a:t>76首《有一活泉充满宝血》
</a:t>
                      </a:r>
                      <a:endParaRPr lang="en-US" sz="1100"/>
                    </a:p>
                  </a:txBody>
                  <a:tcPr marL="4320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12" name="内容占位符 11">
            <a:extLst>
              <a:ext uri="{FF2B5EF4-FFF2-40B4-BE49-F238E27FC236}">
                <a16:creationId xmlns:a16="http://schemas.microsoft.com/office/drawing/2014/main" id="{561273B7-D129-0BFC-81C0-BA41EBECBCB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-1" y="0"/>
            <a:ext cx="8748000" cy="943200"/>
          </a:xfrm>
          <a:prstGeom prst="rect">
            <a:avLst/>
          </a:prstGeom>
        </p:spPr>
        <p:txBody>
          <a:bodyPr lIns="180000" anchor="ctr" anchorCtr="0"/>
          <a:lstStyle>
            <a:lvl1pPr marL="108000" indent="0">
              <a:lnSpc>
                <a:spcPct val="100000"/>
              </a:lnSpc>
              <a:spcBef>
                <a:spcPts val="0"/>
              </a:spcBef>
              <a:buNone/>
              <a:defRPr sz="40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/>
              <a:t>以诗歌颂扬敬拜上帝</a:t>
            </a:r>
          </a:p>
        </p:txBody>
      </p:sp>
      <p:sp xmlns:r="http://schemas.openxmlformats.org/officeDocument/2006/relationships">
        <p:nvSpPr>
          <p:cNvPr id="14" name="内容占位符 13">
            <a:extLst>
              <a:ext uri="{FF2B5EF4-FFF2-40B4-BE49-F238E27FC236}">
                <a16:creationId xmlns:a16="http://schemas.microsoft.com/office/drawing/2014/main" id="{498B3597-8469-6987-F09E-BF4769E867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-714" y="2168166"/>
            <a:ext cx="8748713" cy="8676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baseline="0"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</a:lstStyle>
          <a:p>
            <a:r>
              <a:rPr lang="en-US"/>
              <a:t>28首《称颂主圣名》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3">
            <a:extLst>
              <a:ext uri="{FF2B5EF4-FFF2-40B4-BE49-F238E27FC236}">
                <a16:creationId xmlns:a16="http://schemas.microsoft.com/office/drawing/2014/main" id="{823B6473-C76F-883B-BBC5-9AF2860F790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0" y="4459009"/>
            <a:ext cx="8748000" cy="30010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/>
              <a:t>1/6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48689" cy="445900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3">
            <a:extLst>
              <a:ext uri="{FF2B5EF4-FFF2-40B4-BE49-F238E27FC236}">
                <a16:creationId xmlns:a16="http://schemas.microsoft.com/office/drawing/2014/main" id="{823B6473-C76F-883B-BBC5-9AF2860F790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0" y="4459009"/>
            <a:ext cx="8748000" cy="30010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/>
              <a:t>2/6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48689" cy="445900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3">
            <a:extLst>
              <a:ext uri="{FF2B5EF4-FFF2-40B4-BE49-F238E27FC236}">
                <a16:creationId xmlns:a16="http://schemas.microsoft.com/office/drawing/2014/main" id="{823B6473-C76F-883B-BBC5-9AF2860F790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0" y="4459009"/>
            <a:ext cx="8748000" cy="30010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/>
              <a:t>3/6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48689" cy="445900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3">
            <a:extLst>
              <a:ext uri="{FF2B5EF4-FFF2-40B4-BE49-F238E27FC236}">
                <a16:creationId xmlns:a16="http://schemas.microsoft.com/office/drawing/2014/main" id="{823B6473-C76F-883B-BBC5-9AF2860F790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0" y="4459009"/>
            <a:ext cx="8748000" cy="30010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/>
              <a:t>4/6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48689" cy="445900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3">
            <a:extLst>
              <a:ext uri="{FF2B5EF4-FFF2-40B4-BE49-F238E27FC236}">
                <a16:creationId xmlns:a16="http://schemas.microsoft.com/office/drawing/2014/main" id="{823B6473-C76F-883B-BBC5-9AF2860F790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0" y="4459009"/>
            <a:ext cx="8748000" cy="30010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/>
              <a:t>5/6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48689" cy="445900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3">
            <a:extLst>
              <a:ext uri="{FF2B5EF4-FFF2-40B4-BE49-F238E27FC236}">
                <a16:creationId xmlns:a16="http://schemas.microsoft.com/office/drawing/2014/main" id="{823B6473-C76F-883B-BBC5-9AF2860F790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0" y="4459009"/>
            <a:ext cx="8748000" cy="30010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/>
              <a:t>6/6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48689" cy="445900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11" name="内容占位符 10">
            <a:extLst>
              <a:ext uri="{FF2B5EF4-FFF2-40B4-BE49-F238E27FC236}">
                <a16:creationId xmlns:a16="http://schemas.microsoft.com/office/drawing/2014/main" id="{8FE10F0A-DC47-2427-359A-30271266B39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614488" y="182563"/>
            <a:ext cx="10418762" cy="552450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/>
              <a:t>【提前2:1-5】</a:t>
            </a:r>
          </a:p>
        </p:txBody>
      </p:sp>
      <p:sp xmlns:r="http://schemas.openxmlformats.org/officeDocument/2006/relationships">
        <p:nvSpPr>
          <p:cNvPr id="13" name="内容占位符 12">
            <a:extLst>
              <a:ext uri="{FF2B5EF4-FFF2-40B4-BE49-F238E27FC236}">
                <a16:creationId xmlns:a16="http://schemas.microsoft.com/office/drawing/2014/main" id="{23984BB9-5432-AE38-BF02-2BD31ED2D28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01612" y="1451296"/>
            <a:ext cx="11831637" cy="4921250"/>
          </a:xfrm>
          <a:prstGeom prst="rect">
            <a:avLst/>
          </a:prstGeom>
        </p:spPr>
        <p:txBody>
          <a:bodyPr/>
          <a:lstStyle>
            <a:lvl1pPr marL="0" indent="0" eaLnBrk="1">
              <a:lnSpc>
                <a:spcPct val="150000"/>
              </a:lnSpc>
              <a:spcBef>
                <a:spcPts val="0"/>
              </a:spcBef>
              <a:buNone/>
              <a:defRPr b="1" i="0" baseline="0">
                <a:latin typeface="微软雅黑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/>
              <a:t>　　我劝你，第一要为万人恳求、祷告、代求、祝谢；为君王和一切在位的，也该如此，使我们可以敬虔、端正、平安无事地度日。这是好的，在神我们救主面前可蒙悦纳。他愿意万人得救，明白真道。因为只有一位神，在神和人中间，只有一位中保，乃是降世为人的基督耶稣；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10" name="内容占位符 9">
            <a:extLst>
              <a:ext uri="{FF2B5EF4-FFF2-40B4-BE49-F238E27FC236}">
                <a16:creationId xmlns:a16="http://schemas.microsoft.com/office/drawing/2014/main" id="{5B379EF6-0688-4F25-109B-A8830A1191F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74218" y="1135351"/>
            <a:ext cx="7883092" cy="3547485"/>
          </a:xfrm>
          <a:prstGeom prst="rect">
            <a:avLst/>
          </a:prstGeom>
        </p:spPr>
        <p:txBody>
          <a:bodyPr/>
          <a:lstStyle>
            <a:lvl1pPr marL="0" indent="0" eaLnBrk="1">
              <a:lnSpc>
                <a:spcPct val="150000"/>
              </a:lnSpc>
              <a:spcBef>
                <a:spcPts val="0"/>
              </a:spcBef>
              <a:buNone/>
              <a:defRPr sz="2400" b="1" i="0" baseline="0">
                <a:latin typeface="微软雅黑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/>
              <a:t>1.为教会的复兴祷告；</a:t>
            </a:r>
          </a:p>
          <a:p>
            <a:r>
              <a:rPr lang="en-US"/>
              <a:t>2.为教会中圣约婚姻家庭的圣洁合一祷告；</a:t>
            </a:r>
          </a:p>
          <a:p>
            <a:r>
              <a:rPr lang="en-US"/>
              <a:t>3.为教会中单身弟兄姐妹的婚姻预备祷告；</a:t>
            </a:r>
          </a:p>
          <a:p>
            <a:r>
              <a:rPr lang="en-US"/>
              <a:t>4.为教会中生病软弱的肢体祷告。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13" name="内容占位符 10">
            <a:extLst>
              <a:ext uri="{FF2B5EF4-FFF2-40B4-BE49-F238E27FC236}">
                <a16:creationId xmlns:a16="http://schemas.microsoft.com/office/drawing/2014/main" id="{6DC23E3E-F836-5893-912A-0BCD7F826C8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614488" y="182563"/>
            <a:ext cx="10418762" cy="552450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i="0" baseline="0">
                <a:latin typeface="微软雅黑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/>
              <a:t>【诗篇40:12-13,16】</a:t>
            </a:r>
          </a:p>
        </p:txBody>
      </p:sp>
      <p:sp xmlns:r="http://schemas.openxmlformats.org/officeDocument/2006/relationships">
        <p:nvSpPr>
          <p:cNvPr id="3" name="内容占位符 2">
            <a:extLst>
              <a:ext uri="{FF2B5EF4-FFF2-40B4-BE49-F238E27FC236}">
                <a16:creationId xmlns:a16="http://schemas.microsoft.com/office/drawing/2014/main" id="{9D359BF9-AEF4-524D-C788-15967865F97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01612" y="1381125"/>
            <a:ext cx="11831637" cy="4953000"/>
          </a:xfrm>
          <a:prstGeom prst="rect">
            <a:avLst/>
          </a:prstGeom>
        </p:spPr>
        <p:txBody>
          <a:bodyPr/>
          <a:lstStyle>
            <a:lvl1pPr marL="0" indent="0" eaLnBrk="1">
              <a:lnSpc>
                <a:spcPct val="150000"/>
              </a:lnSpc>
              <a:spcBef>
                <a:spcPts val="0"/>
              </a:spcBef>
              <a:buNone/>
              <a:defRPr sz="3200" b="1" i="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/>
              <a:t>　　因有无数的祸患围困我，我的罪孽追上了我，使我不能昂首；这罪孽比我的头发还多，我就心寒胆战。耶和华啊，求你开恩搭救我！耶和华啊，求你速速帮助我！愿一切寻求你的，因你高兴欢喜！愿那些喜爱你救恩的，常说：当尊耶和华为大！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3">
            <a:extLst>
              <a:ext uri="{FF2B5EF4-FFF2-40B4-BE49-F238E27FC236}">
                <a16:creationId xmlns:a16="http://schemas.microsoft.com/office/drawing/2014/main" id="{823B6473-C76F-883B-BBC5-9AF2860F790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0" y="4289680"/>
            <a:ext cx="8748000" cy="30010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/>
              <a:t>1/4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48689" cy="428968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10" name="内容占位符 9">
            <a:extLst>
              <a:ext uri="{FF2B5EF4-FFF2-40B4-BE49-F238E27FC236}">
                <a16:creationId xmlns:a16="http://schemas.microsoft.com/office/drawing/2014/main" id="{E8BC6D5E-B42F-2D3A-A3FC-B2E833FF47F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616399" y="183600"/>
            <a:ext cx="6840000" cy="55440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/>
              <a:t>【诗篇103:1-4】</a:t>
            </a:r>
          </a:p>
        </p:txBody>
      </p:sp>
      <p:sp xmlns:r="http://schemas.openxmlformats.org/officeDocument/2006/relationships">
        <p:nvSpPr>
          <p:cNvPr id="12" name="内容占位符 11">
            <a:extLst>
              <a:ext uri="{FF2B5EF4-FFF2-40B4-BE49-F238E27FC236}">
                <a16:creationId xmlns:a16="http://schemas.microsoft.com/office/drawing/2014/main" id="{E38F1DED-8911-C8C1-80C1-F8C6D4B99EF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52400" y="820876"/>
            <a:ext cx="8353425" cy="5316538"/>
          </a:xfrm>
          <a:prstGeom prst="rect">
            <a:avLst/>
          </a:prstGeom>
        </p:spPr>
        <p:txBody>
          <a:bodyPr/>
          <a:lstStyle>
            <a:lvl1pPr marL="0" indent="0" eaLnBrk="1">
              <a:buNone/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indent="0" algn="l">
              <a:lnSpc>
                <a:spcPct val="150000"/>
              </a:lnSpc>
              <a:buNone/>
            </a:pPr>
            <a:r>
              <a:rPr lang="zh-CN" altLang="en-US" sz="2800" b="1" kern="0" dirty="0">
                <a:solidFill>
                  <a:srgbClr val="D00F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主领：</a:t>
            </a:r>
            <a:endParaRPr lang="en-US" altLang="zh-CN" sz="2800" b="1" kern="0" dirty="0">
              <a:solidFill>
                <a:srgbClr val="D00F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zh-CN" sz="2800" b="1" ker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　我的心哪，你要称颂耶和华！凡在我里面的，也要称颂他的圣名！我的心哪，你要称颂耶和华！不可忘记他的一切恩惠！他赦免你的一切罪孽，医治你的一切疾病。他救赎你的命脱离死亡，以仁爱和慈悲为你的冠冕。</a:t>
            </a:r>
            <a:endParaRPr lang="en-US" altLang="zh-CN" sz="2800" b="1" kern="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2800" b="1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会众：</a:t>
            </a:r>
            <a:r>
              <a:rPr lang="zh-CN" altLang="en-US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感谢主赦免我们的罪！</a:t>
            </a:r>
            <a:endParaRPr lang="en-US" altLang="zh-CN" sz="2800" b="1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10" name="内容占位符 9">
            <a:extLst>
              <a:ext uri="{FF2B5EF4-FFF2-40B4-BE49-F238E27FC236}">
                <a16:creationId xmlns:a16="http://schemas.microsoft.com/office/drawing/2014/main" id="{0CB160DA-4B21-EA51-B8AA-602DAFCEC8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697038" y="75388"/>
            <a:ext cx="10494962" cy="76680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4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(诗篇37)</a:t>
            </a:r>
            <a:endParaRPr lang="en-US" altLang="zh-CN"/>
          </a:p>
        </p:txBody>
      </p:sp>
      <p:sp xmlns:r="http://schemas.openxmlformats.org/officeDocument/2006/relationships">
        <p:nvSpPr>
          <p:cNvPr id="14" name="内容占位符 13">
            <a:extLst>
              <a:ext uri="{FF2B5EF4-FFF2-40B4-BE49-F238E27FC236}">
                <a16:creationId xmlns:a16="http://schemas.microsoft.com/office/drawing/2014/main" id="{AAA8722E-AC3C-252D-3CB1-1B5085C4A3C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47650" y="888682"/>
            <a:ext cx="11779250" cy="5760091"/>
          </a:xfrm>
          <a:prstGeom prst="rect">
            <a:avLst/>
          </a:prstGeom>
        </p:spPr>
        <p:txBody>
          <a:bodyPr/>
          <a:lstStyle>
            <a:lvl1pPr marL="0" indent="0" eaLnBrk="1" fontAlgn="t">
              <a:lnSpc>
                <a:spcPct val="150000"/>
              </a:lnSpc>
              <a:spcBef>
                <a:spcPts val="0"/>
              </a:spcBef>
              <a:buNone/>
              <a:defRPr b="1" i="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主领：不要为作恶的心怀不平，也不要向那行不义的生出嫉妒。</a:t>
            </a:r>
          </a:p>
          <a:p>
            <a:r>
              <a:rPr lang="en-US">
                <a:solidFill>
                  <a:srgbClr val="0000FF"/>
                </a:solidFill>
              </a:rPr>
              <a:t>会众：因为他们如草快被割下，又如青菜快要枯干。</a:t>
            </a:r>
          </a:p>
          <a:p>
            <a:r>
              <a:rPr lang="en-US">
                <a:solidFill>
                  <a:srgbClr val="000000"/>
                </a:solidFill>
              </a:rPr>
              <a:t>主领：你当倚靠耶和华而行善，住在地上，以他的信实为粮；</a:t>
            </a:r>
          </a:p>
          <a:p>
            <a:r>
              <a:rPr lang="en-US">
                <a:solidFill>
                  <a:srgbClr val="0000FF"/>
                </a:solidFill>
              </a:rPr>
              <a:t>会众：又要以耶和华为乐，他就将你心里所求的赐给你。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10" name="内容占位符 9">
            <a:extLst>
              <a:ext uri="{FF2B5EF4-FFF2-40B4-BE49-F238E27FC236}">
                <a16:creationId xmlns:a16="http://schemas.microsoft.com/office/drawing/2014/main" id="{0CB160DA-4B21-EA51-B8AA-602DAFCEC8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697038" y="75388"/>
            <a:ext cx="10494962" cy="76680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4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(诗篇37)</a:t>
            </a:r>
            <a:endParaRPr lang="en-US" altLang="zh-CN"/>
          </a:p>
        </p:txBody>
      </p:sp>
      <p:sp xmlns:r="http://schemas.openxmlformats.org/officeDocument/2006/relationships">
        <p:nvSpPr>
          <p:cNvPr id="14" name="内容占位符 13">
            <a:extLst>
              <a:ext uri="{FF2B5EF4-FFF2-40B4-BE49-F238E27FC236}">
                <a16:creationId xmlns:a16="http://schemas.microsoft.com/office/drawing/2014/main" id="{AAA8722E-AC3C-252D-3CB1-1B5085C4A3C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47650" y="888682"/>
            <a:ext cx="11779250" cy="5760091"/>
          </a:xfrm>
          <a:prstGeom prst="rect">
            <a:avLst/>
          </a:prstGeom>
        </p:spPr>
        <p:txBody>
          <a:bodyPr/>
          <a:lstStyle>
            <a:lvl1pPr marL="0" indent="0" eaLnBrk="1" fontAlgn="t">
              <a:lnSpc>
                <a:spcPct val="150000"/>
              </a:lnSpc>
              <a:spcBef>
                <a:spcPts val="0"/>
              </a:spcBef>
              <a:buNone/>
              <a:defRPr b="1" i="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主领：当将你的事交托耶和华，并倚靠他，他就必成全。</a:t>
            </a:r>
          </a:p>
          <a:p>
            <a:r>
              <a:rPr lang="en-US">
                <a:solidFill>
                  <a:srgbClr val="0000FF"/>
                </a:solidFill>
              </a:rPr>
              <a:t>会众：他要使你的公义如光发出，使你的公平明如正午。</a:t>
            </a:r>
          </a:p>
          <a:p>
            <a:r>
              <a:rPr lang="en-US">
                <a:solidFill>
                  <a:srgbClr val="000000"/>
                </a:solidFill>
              </a:rPr>
              <a:t>主领：你当默然倚靠耶和华，耐性等候他；不要因那道路通达的和那恶谋成就的心怀不平。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10" name="内容占位符 9">
            <a:extLst>
              <a:ext uri="{FF2B5EF4-FFF2-40B4-BE49-F238E27FC236}">
                <a16:creationId xmlns:a16="http://schemas.microsoft.com/office/drawing/2014/main" id="{0CB160DA-4B21-EA51-B8AA-602DAFCEC8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697038" y="75388"/>
            <a:ext cx="10494962" cy="76680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4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(诗篇37)</a:t>
            </a:r>
            <a:endParaRPr lang="en-US" altLang="zh-CN"/>
          </a:p>
        </p:txBody>
      </p:sp>
      <p:sp xmlns:r="http://schemas.openxmlformats.org/officeDocument/2006/relationships">
        <p:nvSpPr>
          <p:cNvPr id="14" name="内容占位符 13">
            <a:extLst>
              <a:ext uri="{FF2B5EF4-FFF2-40B4-BE49-F238E27FC236}">
                <a16:creationId xmlns:a16="http://schemas.microsoft.com/office/drawing/2014/main" id="{AAA8722E-AC3C-252D-3CB1-1B5085C4A3C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47650" y="888682"/>
            <a:ext cx="11779250" cy="5760091"/>
          </a:xfrm>
          <a:prstGeom prst="rect">
            <a:avLst/>
          </a:prstGeom>
        </p:spPr>
        <p:txBody>
          <a:bodyPr/>
          <a:lstStyle>
            <a:lvl1pPr marL="0" indent="0" eaLnBrk="1" fontAlgn="t">
              <a:lnSpc>
                <a:spcPct val="150000"/>
              </a:lnSpc>
              <a:spcBef>
                <a:spcPts val="0"/>
              </a:spcBef>
              <a:buNone/>
              <a:defRPr b="1" i="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>
                <a:solidFill>
                  <a:srgbClr val="0000FF"/>
                </a:solidFill>
              </a:rPr>
              <a:t>会众：当止住怒气，离弃忿怒；不要心怀不平，以致作恶。</a:t>
            </a:r>
          </a:p>
          <a:p>
            <a:r>
              <a:rPr lang="en-US">
                <a:solidFill>
                  <a:srgbClr val="000000"/>
                </a:solidFill>
              </a:rPr>
              <a:t>主领：因为作恶的必被剪除；惟有等候耶和华的必承受地土。</a:t>
            </a:r>
          </a:p>
          <a:p>
            <a:r>
              <a:rPr lang="en-US">
                <a:solidFill>
                  <a:srgbClr val="0000FF"/>
                </a:solidFill>
              </a:rPr>
              <a:t>会众：还有片时，恶人要归于无有；你就是细察他的住处也要归于无有。</a:t>
            </a:r>
          </a:p>
          <a:p>
            <a:r>
              <a:rPr lang="en-US">
                <a:solidFill>
                  <a:srgbClr val="000000"/>
                </a:solidFill>
              </a:rPr>
              <a:t>主领：但谦卑人必承受地土，以丰盛的平安为乐。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10" name="内容占位符 9">
            <a:extLst>
              <a:ext uri="{FF2B5EF4-FFF2-40B4-BE49-F238E27FC236}">
                <a16:creationId xmlns:a16="http://schemas.microsoft.com/office/drawing/2014/main" id="{0CB160DA-4B21-EA51-B8AA-602DAFCEC8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697038" y="75388"/>
            <a:ext cx="10494962" cy="76680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4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(诗篇37)</a:t>
            </a:r>
            <a:endParaRPr lang="en-US" altLang="zh-CN"/>
          </a:p>
        </p:txBody>
      </p:sp>
      <p:sp xmlns:r="http://schemas.openxmlformats.org/officeDocument/2006/relationships">
        <p:nvSpPr>
          <p:cNvPr id="14" name="内容占位符 13">
            <a:extLst>
              <a:ext uri="{FF2B5EF4-FFF2-40B4-BE49-F238E27FC236}">
                <a16:creationId xmlns:a16="http://schemas.microsoft.com/office/drawing/2014/main" id="{AAA8722E-AC3C-252D-3CB1-1B5085C4A3C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47650" y="888682"/>
            <a:ext cx="11779250" cy="5760091"/>
          </a:xfrm>
          <a:prstGeom prst="rect">
            <a:avLst/>
          </a:prstGeom>
        </p:spPr>
        <p:txBody>
          <a:bodyPr/>
          <a:lstStyle>
            <a:lvl1pPr marL="0" indent="0" eaLnBrk="1" fontAlgn="t">
              <a:lnSpc>
                <a:spcPct val="150000"/>
              </a:lnSpc>
              <a:spcBef>
                <a:spcPts val="0"/>
              </a:spcBef>
              <a:buNone/>
              <a:defRPr b="1" i="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>
                <a:solidFill>
                  <a:srgbClr val="0000FF"/>
                </a:solidFill>
              </a:rPr>
              <a:t>会众：恶人设谋害义人，又向他咬牙。</a:t>
            </a:r>
          </a:p>
          <a:p>
            <a:r>
              <a:rPr lang="en-US">
                <a:solidFill>
                  <a:srgbClr val="000000"/>
                </a:solidFill>
              </a:rPr>
              <a:t>主领：主要笑他，因见他受罚的日子将要来到。</a:t>
            </a:r>
          </a:p>
          <a:p>
            <a:r>
              <a:rPr lang="en-US">
                <a:solidFill>
                  <a:srgbClr val="0000FF"/>
                </a:solidFill>
              </a:rPr>
              <a:t>会众：恶人已经弓上弦，刀出鞘，要打倒困苦穷乏的人，要杀害行动正直的人。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10" name="内容占位符 9">
            <a:extLst>
              <a:ext uri="{FF2B5EF4-FFF2-40B4-BE49-F238E27FC236}">
                <a16:creationId xmlns:a16="http://schemas.microsoft.com/office/drawing/2014/main" id="{0CB160DA-4B21-EA51-B8AA-602DAFCEC8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697038" y="75388"/>
            <a:ext cx="10494962" cy="76680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4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(诗篇37)</a:t>
            </a:r>
            <a:endParaRPr lang="en-US" altLang="zh-CN"/>
          </a:p>
        </p:txBody>
      </p:sp>
      <p:sp xmlns:r="http://schemas.openxmlformats.org/officeDocument/2006/relationships">
        <p:nvSpPr>
          <p:cNvPr id="14" name="内容占位符 13">
            <a:extLst>
              <a:ext uri="{FF2B5EF4-FFF2-40B4-BE49-F238E27FC236}">
                <a16:creationId xmlns:a16="http://schemas.microsoft.com/office/drawing/2014/main" id="{AAA8722E-AC3C-252D-3CB1-1B5085C4A3C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47650" y="888682"/>
            <a:ext cx="11779250" cy="5760091"/>
          </a:xfrm>
          <a:prstGeom prst="rect">
            <a:avLst/>
          </a:prstGeom>
        </p:spPr>
        <p:txBody>
          <a:bodyPr/>
          <a:lstStyle>
            <a:lvl1pPr marL="0" indent="0" eaLnBrk="1" fontAlgn="t">
              <a:lnSpc>
                <a:spcPct val="150000"/>
              </a:lnSpc>
              <a:spcBef>
                <a:spcPts val="0"/>
              </a:spcBef>
              <a:buNone/>
              <a:defRPr b="1" i="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主领：他们的刀必刺入自己的心；他们的弓必被折断。</a:t>
            </a:r>
          </a:p>
          <a:p>
            <a:r>
              <a:rPr lang="en-US">
                <a:solidFill>
                  <a:srgbClr val="0000FF"/>
                </a:solidFill>
              </a:rPr>
              <a:t>会众：一个义人所有的虽少，强过许多恶人的富余。</a:t>
            </a:r>
          </a:p>
          <a:p>
            <a:r>
              <a:rPr lang="en-US">
                <a:solidFill>
                  <a:srgbClr val="000000"/>
                </a:solidFill>
              </a:rPr>
              <a:t>主领：因为恶人的膀臂必被折断；但耶和华是扶持义人。</a:t>
            </a:r>
          </a:p>
          <a:p>
            <a:r>
              <a:rPr lang="en-US">
                <a:solidFill>
                  <a:srgbClr val="0000FF"/>
                </a:solidFill>
              </a:rPr>
              <a:t>会众：耶和华知道完全人的日子；他们的产业要存到永远。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10" name="内容占位符 9">
            <a:extLst>
              <a:ext uri="{FF2B5EF4-FFF2-40B4-BE49-F238E27FC236}">
                <a16:creationId xmlns:a16="http://schemas.microsoft.com/office/drawing/2014/main" id="{0CB160DA-4B21-EA51-B8AA-602DAFCEC8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697038" y="75388"/>
            <a:ext cx="10494962" cy="76680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4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(诗篇37)</a:t>
            </a:r>
            <a:endParaRPr lang="en-US" altLang="zh-CN"/>
          </a:p>
        </p:txBody>
      </p:sp>
      <p:sp xmlns:r="http://schemas.openxmlformats.org/officeDocument/2006/relationships">
        <p:nvSpPr>
          <p:cNvPr id="14" name="内容占位符 13">
            <a:extLst>
              <a:ext uri="{FF2B5EF4-FFF2-40B4-BE49-F238E27FC236}">
                <a16:creationId xmlns:a16="http://schemas.microsoft.com/office/drawing/2014/main" id="{AAA8722E-AC3C-252D-3CB1-1B5085C4A3C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47650" y="888682"/>
            <a:ext cx="11779250" cy="5760091"/>
          </a:xfrm>
          <a:prstGeom prst="rect">
            <a:avLst/>
          </a:prstGeom>
        </p:spPr>
        <p:txBody>
          <a:bodyPr/>
          <a:lstStyle>
            <a:lvl1pPr marL="0" indent="0" eaLnBrk="1" fontAlgn="t">
              <a:lnSpc>
                <a:spcPct val="150000"/>
              </a:lnSpc>
              <a:spcBef>
                <a:spcPts val="0"/>
              </a:spcBef>
              <a:buNone/>
              <a:defRPr b="1" i="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主领：他们在急难的时候不致羞愧，在饥荒的日子必得饱足。</a:t>
            </a:r>
          </a:p>
          <a:p>
            <a:r>
              <a:rPr lang="en-US">
                <a:solidFill>
                  <a:srgbClr val="0000FF"/>
                </a:solidFill>
              </a:rPr>
              <a:t>会众：恶人却要灭亡。耶和华的仇敌要像羊羔的脂油；他们要消灭，要如烟消灭。</a:t>
            </a:r>
          </a:p>
          <a:p>
            <a:r>
              <a:rPr lang="en-US">
                <a:solidFill>
                  <a:srgbClr val="000000"/>
                </a:solidFill>
              </a:rPr>
              <a:t>主领：恶人借贷而不偿还；义人却恩待人，并且施舍。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10" name="内容占位符 9">
            <a:extLst>
              <a:ext uri="{FF2B5EF4-FFF2-40B4-BE49-F238E27FC236}">
                <a16:creationId xmlns:a16="http://schemas.microsoft.com/office/drawing/2014/main" id="{0CB160DA-4B21-EA51-B8AA-602DAFCEC8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697038" y="75388"/>
            <a:ext cx="10494962" cy="76680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4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(诗篇37)</a:t>
            </a:r>
            <a:endParaRPr lang="en-US" altLang="zh-CN"/>
          </a:p>
        </p:txBody>
      </p:sp>
      <p:sp xmlns:r="http://schemas.openxmlformats.org/officeDocument/2006/relationships">
        <p:nvSpPr>
          <p:cNvPr id="14" name="内容占位符 13">
            <a:extLst>
              <a:ext uri="{FF2B5EF4-FFF2-40B4-BE49-F238E27FC236}">
                <a16:creationId xmlns:a16="http://schemas.microsoft.com/office/drawing/2014/main" id="{AAA8722E-AC3C-252D-3CB1-1B5085C4A3C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47650" y="888682"/>
            <a:ext cx="11779250" cy="5760091"/>
          </a:xfrm>
          <a:prstGeom prst="rect">
            <a:avLst/>
          </a:prstGeom>
        </p:spPr>
        <p:txBody>
          <a:bodyPr/>
          <a:lstStyle>
            <a:lvl1pPr marL="0" indent="0" eaLnBrk="1" fontAlgn="t">
              <a:lnSpc>
                <a:spcPct val="150000"/>
              </a:lnSpc>
              <a:spcBef>
                <a:spcPts val="0"/>
              </a:spcBef>
              <a:buNone/>
              <a:defRPr b="1" i="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>
                <a:solidFill>
                  <a:srgbClr val="0000FF"/>
                </a:solidFill>
              </a:rPr>
              <a:t>会众：蒙耶和华赐福的必承受地土；被他咒诅的必被剪除。</a:t>
            </a:r>
          </a:p>
          <a:p>
            <a:r>
              <a:rPr lang="en-US">
                <a:solidFill>
                  <a:srgbClr val="000000"/>
                </a:solidFill>
              </a:rPr>
              <a:t>主领：义人的脚步被耶和华立定；他的道路，耶和华也喜爱。</a:t>
            </a:r>
          </a:p>
          <a:p>
            <a:r>
              <a:rPr lang="en-US">
                <a:solidFill>
                  <a:srgbClr val="0000FF"/>
                </a:solidFill>
              </a:rPr>
              <a:t>会众：他虽失脚也不至全身仆倒，因为耶和华用手搀扶他。</a:t>
            </a:r>
          </a:p>
          <a:p>
            <a:r>
              <a:rPr lang="en-US">
                <a:solidFill>
                  <a:srgbClr val="000000"/>
                </a:solidFill>
              </a:rPr>
              <a:t>主领：我从前年幼，现在年老，却未见过义人被弃，也未见过他的后裔讨饭。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10" name="内容占位符 9">
            <a:extLst>
              <a:ext uri="{FF2B5EF4-FFF2-40B4-BE49-F238E27FC236}">
                <a16:creationId xmlns:a16="http://schemas.microsoft.com/office/drawing/2014/main" id="{0CB160DA-4B21-EA51-B8AA-602DAFCEC8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697038" y="75388"/>
            <a:ext cx="10494962" cy="76680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4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(诗篇37)</a:t>
            </a:r>
            <a:endParaRPr lang="en-US" altLang="zh-CN"/>
          </a:p>
        </p:txBody>
      </p:sp>
      <p:sp xmlns:r="http://schemas.openxmlformats.org/officeDocument/2006/relationships">
        <p:nvSpPr>
          <p:cNvPr id="14" name="内容占位符 13">
            <a:extLst>
              <a:ext uri="{FF2B5EF4-FFF2-40B4-BE49-F238E27FC236}">
                <a16:creationId xmlns:a16="http://schemas.microsoft.com/office/drawing/2014/main" id="{AAA8722E-AC3C-252D-3CB1-1B5085C4A3C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47650" y="888682"/>
            <a:ext cx="11779250" cy="5760091"/>
          </a:xfrm>
          <a:prstGeom prst="rect">
            <a:avLst/>
          </a:prstGeom>
        </p:spPr>
        <p:txBody>
          <a:bodyPr/>
          <a:lstStyle>
            <a:lvl1pPr marL="0" indent="0" eaLnBrk="1" fontAlgn="t">
              <a:lnSpc>
                <a:spcPct val="150000"/>
              </a:lnSpc>
              <a:spcBef>
                <a:spcPts val="0"/>
              </a:spcBef>
              <a:buNone/>
              <a:defRPr b="1" i="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>
                <a:solidFill>
                  <a:srgbClr val="0000FF"/>
                </a:solidFill>
              </a:rPr>
              <a:t>会众：他终日恩待人，借给人；他的后裔也蒙福！</a:t>
            </a:r>
          </a:p>
          <a:p>
            <a:r>
              <a:rPr lang="en-US">
                <a:solidFill>
                  <a:srgbClr val="000000"/>
                </a:solidFill>
              </a:rPr>
              <a:t>主领：你当离恶行善，就可永远安居。</a:t>
            </a:r>
          </a:p>
          <a:p>
            <a:r>
              <a:rPr lang="en-US">
                <a:solidFill>
                  <a:srgbClr val="0000FF"/>
                </a:solidFill>
              </a:rPr>
              <a:t>会众：因为，耶和华喜爱公平，不撇弃他的圣民；他们永蒙保佑，但恶人的后裔必被剪除。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3">
            <a:extLst>
              <a:ext uri="{FF2B5EF4-FFF2-40B4-BE49-F238E27FC236}">
                <a16:creationId xmlns:a16="http://schemas.microsoft.com/office/drawing/2014/main" id="{823B6473-C76F-883B-BBC5-9AF2860F790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0" y="4289680"/>
            <a:ext cx="8748000" cy="30010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/>
              <a:t>2/4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48689" cy="428968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10" name="内容占位符 9">
            <a:extLst>
              <a:ext uri="{FF2B5EF4-FFF2-40B4-BE49-F238E27FC236}">
                <a16:creationId xmlns:a16="http://schemas.microsoft.com/office/drawing/2014/main" id="{0CB160DA-4B21-EA51-B8AA-602DAFCEC8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697038" y="75388"/>
            <a:ext cx="10494962" cy="76680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4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(诗篇37)</a:t>
            </a:r>
            <a:endParaRPr lang="en-US" altLang="zh-CN"/>
          </a:p>
        </p:txBody>
      </p:sp>
      <p:sp xmlns:r="http://schemas.openxmlformats.org/officeDocument/2006/relationships">
        <p:nvSpPr>
          <p:cNvPr id="14" name="内容占位符 13">
            <a:extLst>
              <a:ext uri="{FF2B5EF4-FFF2-40B4-BE49-F238E27FC236}">
                <a16:creationId xmlns:a16="http://schemas.microsoft.com/office/drawing/2014/main" id="{AAA8722E-AC3C-252D-3CB1-1B5085C4A3C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47650" y="888682"/>
            <a:ext cx="11779250" cy="5760091"/>
          </a:xfrm>
          <a:prstGeom prst="rect">
            <a:avLst/>
          </a:prstGeom>
        </p:spPr>
        <p:txBody>
          <a:bodyPr/>
          <a:lstStyle>
            <a:lvl1pPr marL="0" indent="0" eaLnBrk="1" fontAlgn="t">
              <a:lnSpc>
                <a:spcPct val="150000"/>
              </a:lnSpc>
              <a:spcBef>
                <a:spcPts val="0"/>
              </a:spcBef>
              <a:buNone/>
              <a:defRPr b="1" i="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主领：义人必承受地土，永居其上。</a:t>
            </a:r>
          </a:p>
          <a:p>
            <a:r>
              <a:rPr lang="en-US">
                <a:solidFill>
                  <a:srgbClr val="0000FF"/>
                </a:solidFill>
              </a:rPr>
              <a:t>会众：义人的口谈论智慧；他的舌头讲说公平。</a:t>
            </a:r>
          </a:p>
          <a:p>
            <a:r>
              <a:rPr lang="en-US">
                <a:solidFill>
                  <a:srgbClr val="000000"/>
                </a:solidFill>
              </a:rPr>
              <a:t>主领：神的律法在他心里；他的脚总不滑跌。</a:t>
            </a:r>
          </a:p>
          <a:p>
            <a:r>
              <a:rPr lang="en-US">
                <a:solidFill>
                  <a:srgbClr val="0000FF"/>
                </a:solidFill>
              </a:rPr>
              <a:t>会众：恶人窥探义人，想要杀他。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10" name="内容占位符 9">
            <a:extLst>
              <a:ext uri="{FF2B5EF4-FFF2-40B4-BE49-F238E27FC236}">
                <a16:creationId xmlns:a16="http://schemas.microsoft.com/office/drawing/2014/main" id="{0CB160DA-4B21-EA51-B8AA-602DAFCEC8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697038" y="75388"/>
            <a:ext cx="10494962" cy="76680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4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(诗篇37)</a:t>
            </a:r>
            <a:endParaRPr lang="en-US" altLang="zh-CN"/>
          </a:p>
        </p:txBody>
      </p:sp>
      <p:sp xmlns:r="http://schemas.openxmlformats.org/officeDocument/2006/relationships">
        <p:nvSpPr>
          <p:cNvPr id="14" name="内容占位符 13">
            <a:extLst>
              <a:ext uri="{FF2B5EF4-FFF2-40B4-BE49-F238E27FC236}">
                <a16:creationId xmlns:a16="http://schemas.microsoft.com/office/drawing/2014/main" id="{AAA8722E-AC3C-252D-3CB1-1B5085C4A3C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47650" y="888682"/>
            <a:ext cx="11779250" cy="5760091"/>
          </a:xfrm>
          <a:prstGeom prst="rect">
            <a:avLst/>
          </a:prstGeom>
        </p:spPr>
        <p:txBody>
          <a:bodyPr/>
          <a:lstStyle>
            <a:lvl1pPr marL="0" indent="0" eaLnBrk="1" fontAlgn="t">
              <a:lnSpc>
                <a:spcPct val="150000"/>
              </a:lnSpc>
              <a:spcBef>
                <a:spcPts val="0"/>
              </a:spcBef>
              <a:buNone/>
              <a:defRPr b="1" i="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主领：耶和华必不撇他在恶人手中；当审判的时候，也不定他的罪。</a:t>
            </a:r>
          </a:p>
          <a:p>
            <a:r>
              <a:rPr lang="en-US">
                <a:solidFill>
                  <a:srgbClr val="0000FF"/>
                </a:solidFill>
              </a:rPr>
              <a:t>会众：你当等候耶和华，遵守他的道，他就抬举你，使你承受地土；恶人被剪除的时候，你必看见。</a:t>
            </a:r>
          </a:p>
          <a:p>
            <a:r>
              <a:rPr lang="en-US">
                <a:solidFill>
                  <a:srgbClr val="000000"/>
                </a:solidFill>
              </a:rPr>
              <a:t>主领：我见过恶人大有势力，好像一棵青翠树在本土生发。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10" name="内容占位符 9">
            <a:extLst>
              <a:ext uri="{FF2B5EF4-FFF2-40B4-BE49-F238E27FC236}">
                <a16:creationId xmlns:a16="http://schemas.microsoft.com/office/drawing/2014/main" id="{0CB160DA-4B21-EA51-B8AA-602DAFCEC8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697038" y="75388"/>
            <a:ext cx="10494962" cy="76680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4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(诗篇37)</a:t>
            </a:r>
            <a:endParaRPr lang="en-US" altLang="zh-CN"/>
          </a:p>
        </p:txBody>
      </p:sp>
      <p:sp xmlns:r="http://schemas.openxmlformats.org/officeDocument/2006/relationships">
        <p:nvSpPr>
          <p:cNvPr id="14" name="内容占位符 13">
            <a:extLst>
              <a:ext uri="{FF2B5EF4-FFF2-40B4-BE49-F238E27FC236}">
                <a16:creationId xmlns:a16="http://schemas.microsoft.com/office/drawing/2014/main" id="{AAA8722E-AC3C-252D-3CB1-1B5085C4A3C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47650" y="888682"/>
            <a:ext cx="11779250" cy="5760091"/>
          </a:xfrm>
          <a:prstGeom prst="rect">
            <a:avLst/>
          </a:prstGeom>
        </p:spPr>
        <p:txBody>
          <a:bodyPr/>
          <a:lstStyle>
            <a:lvl1pPr marL="0" indent="0" eaLnBrk="1" fontAlgn="t">
              <a:lnSpc>
                <a:spcPct val="150000"/>
              </a:lnSpc>
              <a:spcBef>
                <a:spcPts val="0"/>
              </a:spcBef>
              <a:buNone/>
              <a:defRPr b="1" i="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>
                <a:solidFill>
                  <a:srgbClr val="0000FF"/>
                </a:solidFill>
              </a:rPr>
              <a:t>会众：有人从那里经过，不料，他没有了；我也寻找他，却寻不着。</a:t>
            </a:r>
          </a:p>
          <a:p>
            <a:r>
              <a:rPr lang="en-US">
                <a:solidFill>
                  <a:srgbClr val="000000"/>
                </a:solidFill>
              </a:rPr>
              <a:t>主领：你要细察那完全人，观看那正直人，因为和平人有好结局。</a:t>
            </a:r>
          </a:p>
          <a:p>
            <a:r>
              <a:rPr lang="en-US">
                <a:solidFill>
                  <a:srgbClr val="0000FF"/>
                </a:solidFill>
              </a:rPr>
              <a:t>会众：至于犯法的人，必一同灭绝；恶人终必剪除。</a:t>
            </a:r>
          </a:p>
          <a:p>
            <a:r>
              <a:rPr lang="en-US">
                <a:solidFill>
                  <a:srgbClr val="000000"/>
                </a:solidFill>
              </a:rPr>
              <a:t>主领：但义人得救是由于耶和华；他在患难时作他们的营寨。</a:t>
            </a:r>
          </a:p>
          <a:p>
            <a:r>
              <a:rPr lang="en-US">
                <a:solidFill>
                  <a:srgbClr val="D00F0F"/>
                </a:solidFill>
              </a:rPr>
              <a:t>合　：耶和华帮助他们，解救他们；他解救他们脱离恶人，把他们救出来，因为他们投靠他。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12" name="内容占位符 11">
            <a:extLst>
              <a:ext uri="{FF2B5EF4-FFF2-40B4-BE49-F238E27FC236}">
                <a16:creationId xmlns:a16="http://schemas.microsoft.com/office/drawing/2014/main" id="{561273B7-D129-0BFC-81C0-BA41EBECBCB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-1" y="0"/>
            <a:ext cx="8748000" cy="943200"/>
          </a:xfrm>
          <a:prstGeom prst="rect">
            <a:avLst/>
          </a:prstGeom>
        </p:spPr>
        <p:txBody>
          <a:bodyPr lIns="180000" anchor="ctr" anchorCtr="0"/>
          <a:lstStyle>
            <a:lvl1pPr marL="108000" indent="0">
              <a:lnSpc>
                <a:spcPct val="100000"/>
              </a:lnSpc>
              <a:spcBef>
                <a:spcPts val="0"/>
              </a:spcBef>
              <a:buNone/>
              <a:defRPr sz="40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/>
              <a:t>以诗歌颂扬敬拜上帝</a:t>
            </a:r>
          </a:p>
        </p:txBody>
      </p:sp>
      <p:sp xmlns:r="http://schemas.openxmlformats.org/officeDocument/2006/relationships">
        <p:nvSpPr>
          <p:cNvPr id="14" name="内容占位符 13">
            <a:extLst>
              <a:ext uri="{FF2B5EF4-FFF2-40B4-BE49-F238E27FC236}">
                <a16:creationId xmlns:a16="http://schemas.microsoft.com/office/drawing/2014/main" id="{498B3597-8469-6987-F09E-BF4769E867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-714" y="2168166"/>
            <a:ext cx="8748713" cy="8676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baseline="0"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</a:lstStyle>
          <a:p>
            <a:r>
              <a:rPr lang="en-US"/>
              <a:t>《耶和华的歌》19B首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3">
            <a:extLst>
              <a:ext uri="{FF2B5EF4-FFF2-40B4-BE49-F238E27FC236}">
                <a16:creationId xmlns:a16="http://schemas.microsoft.com/office/drawing/2014/main" id="{823B6473-C76F-883B-BBC5-9AF2860F790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0" y="4498990"/>
            <a:ext cx="8748000" cy="30010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/>
              <a:t>1/4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48689" cy="449899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3">
            <a:extLst>
              <a:ext uri="{FF2B5EF4-FFF2-40B4-BE49-F238E27FC236}">
                <a16:creationId xmlns:a16="http://schemas.microsoft.com/office/drawing/2014/main" id="{823B6473-C76F-883B-BBC5-9AF2860F790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0" y="4498990"/>
            <a:ext cx="8748000" cy="30010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/>
              <a:t>2/4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48689" cy="449899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3">
            <a:extLst>
              <a:ext uri="{FF2B5EF4-FFF2-40B4-BE49-F238E27FC236}">
                <a16:creationId xmlns:a16="http://schemas.microsoft.com/office/drawing/2014/main" id="{823B6473-C76F-883B-BBC5-9AF2860F790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0" y="4498990"/>
            <a:ext cx="8748000" cy="30010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/>
              <a:t>3/4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48689" cy="449899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3">
            <a:extLst>
              <a:ext uri="{FF2B5EF4-FFF2-40B4-BE49-F238E27FC236}">
                <a16:creationId xmlns:a16="http://schemas.microsoft.com/office/drawing/2014/main" id="{823B6473-C76F-883B-BBC5-9AF2860F790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0" y="4498990"/>
            <a:ext cx="8748000" cy="30010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/>
              <a:t>4/4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48689" cy="449899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10" name="内容占位符 9">
            <a:extLst>
              <a:ext uri="{FF2B5EF4-FFF2-40B4-BE49-F238E27FC236}">
                <a16:creationId xmlns:a16="http://schemas.microsoft.com/office/drawing/2014/main" id="{B5E367E3-23DE-C2A1-6BDA-8352FE5089A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0" y="1105200"/>
            <a:ext cx="8748713" cy="362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《小要理问答1-2问》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Tim Keller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0"/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3">
            <a:extLst>
              <a:ext uri="{FF2B5EF4-FFF2-40B4-BE49-F238E27FC236}">
                <a16:creationId xmlns:a16="http://schemas.microsoft.com/office/drawing/2014/main" id="{823B6473-C76F-883B-BBC5-9AF2860F790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0" y="4289680"/>
            <a:ext cx="8748000" cy="30010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/>
              <a:t>3/4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48689" cy="428968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14" name="内容占位符 13">
            <a:extLst>
              <a:ext uri="{FF2B5EF4-FFF2-40B4-BE49-F238E27FC236}">
                <a16:creationId xmlns:a16="http://schemas.microsoft.com/office/drawing/2014/main" id="{5C7A45A3-5FA0-DD97-BA24-EC037CB55AE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0" y="998840"/>
            <a:ext cx="8748713" cy="10332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4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/>
              <a:t>不要忧虑</a:t>
            </a:r>
            <a:endParaRPr lang="en-US" altLang="zh-CN" dirty="0"/>
          </a:p>
        </p:txBody>
      </p:sp>
      <p:sp xmlns:r="http://schemas.openxmlformats.org/officeDocument/2006/relationships">
        <p:nvSpPr>
          <p:cNvPr id="18" name="内容占位符 17">
            <a:extLst>
              <a:ext uri="{FF2B5EF4-FFF2-40B4-BE49-F238E27FC236}">
                <a16:creationId xmlns:a16="http://schemas.microsoft.com/office/drawing/2014/main" id="{8EC7A8A5-D9A8-B540-916F-09CA684E10F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-714" y="2499683"/>
            <a:ext cx="8748713" cy="70167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/>
              <a:t>证道经文：太6:25-34</a:t>
            </a:r>
            <a:endParaRPr lang="en-US" altLang="zh-CN" dirty="0"/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8" name="内容占位符 7">
            <a:extLst>
              <a:ext uri="{FF2B5EF4-FFF2-40B4-BE49-F238E27FC236}">
                <a16:creationId xmlns:a16="http://schemas.microsoft.com/office/drawing/2014/main" id="{DDEF9314-5160-9081-BDC5-ED886F20605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145679" y="125774"/>
            <a:ext cx="8803513" cy="705600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/>
              <a:t>太6:25-34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9" name="内容占位符 13">
            <a:extLst>
              <a:ext uri="{FF2B5EF4-FFF2-40B4-BE49-F238E27FC236}">
                <a16:creationId xmlns:a16="http://schemas.microsoft.com/office/drawing/2014/main" id="{8C3CBDF5-518A-71E7-3675-DE3897A83E1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0" y="998840"/>
            <a:ext cx="8748713" cy="10332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4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/>
              <a:t>不要忧虑</a:t>
            </a:r>
            <a:endParaRPr lang="en-US" altLang="zh-CN" dirty="0"/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12" name="内容占位符 11">
            <a:extLst>
              <a:ext uri="{FF2B5EF4-FFF2-40B4-BE49-F238E27FC236}">
                <a16:creationId xmlns:a16="http://schemas.microsoft.com/office/drawing/2014/main" id="{561273B7-D129-0BFC-81C0-BA41EBECBCB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-1" y="0"/>
            <a:ext cx="8748000" cy="943200"/>
          </a:xfrm>
          <a:prstGeom prst="rect">
            <a:avLst/>
          </a:prstGeom>
        </p:spPr>
        <p:txBody>
          <a:bodyPr lIns="180000" anchor="ctr" anchorCtr="0"/>
          <a:lstStyle>
            <a:lvl1pPr marL="108000" indent="0">
              <a:lnSpc>
                <a:spcPct val="100000"/>
              </a:lnSpc>
              <a:spcBef>
                <a:spcPts val="0"/>
              </a:spcBef>
              <a:buNone/>
              <a:defRPr sz="40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/>
              <a:t>以诗歌回应上帝</a:t>
            </a:r>
          </a:p>
        </p:txBody>
      </p:sp>
      <p:sp xmlns:r="http://schemas.openxmlformats.org/officeDocument/2006/relationships">
        <p:nvSpPr>
          <p:cNvPr id="14" name="内容占位符 13">
            <a:extLst>
              <a:ext uri="{FF2B5EF4-FFF2-40B4-BE49-F238E27FC236}">
                <a16:creationId xmlns:a16="http://schemas.microsoft.com/office/drawing/2014/main" id="{498B3597-8469-6987-F09E-BF4769E867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-714" y="2168166"/>
            <a:ext cx="8748713" cy="8676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baseline="0"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</a:lstStyle>
          <a:p>
            <a:r>
              <a:rPr lang="en-US"/>
              <a:t>371首《耶和华是我的牧者》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3">
            <a:extLst>
              <a:ext uri="{FF2B5EF4-FFF2-40B4-BE49-F238E27FC236}">
                <a16:creationId xmlns:a16="http://schemas.microsoft.com/office/drawing/2014/main" id="{823B6473-C76F-883B-BBC5-9AF2860F790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0" y="5540836"/>
            <a:ext cx="8748000" cy="30010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/>
              <a:t>1/3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48689" cy="5540836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3">
            <a:extLst>
              <a:ext uri="{FF2B5EF4-FFF2-40B4-BE49-F238E27FC236}">
                <a16:creationId xmlns:a16="http://schemas.microsoft.com/office/drawing/2014/main" id="{823B6473-C76F-883B-BBC5-9AF2860F790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0" y="5540836"/>
            <a:ext cx="8748000" cy="30010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/>
              <a:t>2/3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48689" cy="5540836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3">
            <a:extLst>
              <a:ext uri="{FF2B5EF4-FFF2-40B4-BE49-F238E27FC236}">
                <a16:creationId xmlns:a16="http://schemas.microsoft.com/office/drawing/2014/main" id="{823B6473-C76F-883B-BBC5-9AF2860F790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0" y="5540836"/>
            <a:ext cx="8748000" cy="30010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/>
              <a:t>3/3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48689" cy="5540836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3">
            <a:extLst>
              <a:ext uri="{FF2B5EF4-FFF2-40B4-BE49-F238E27FC236}">
                <a16:creationId xmlns:a16="http://schemas.microsoft.com/office/drawing/2014/main" id="{823B6473-C76F-883B-BBC5-9AF2860F790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0" y="4289680"/>
            <a:ext cx="8748000" cy="30010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/>
              <a:t>4/4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48689" cy="428968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295223" y="1350106"/>
          <a:ext cx="8467867" cy="590446"/>
        </p:xfrm>
        <a:graphic>
          <a:graphicData uri="http://schemas.openxmlformats.org/drawingml/2006/table">
            <a:tbl>
              <a:tblPr/>
              <a:tblGrid>
                <a:gridCol w="1693573"/>
                <a:gridCol w="1693573"/>
                <a:gridCol w="1693573"/>
                <a:gridCol w="1693573"/>
                <a:gridCol w="1693573"/>
              </a:tblGrid>
              <a:tr h="2540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sz="2800">
                          <a:latin typeface="微软雅黑"/>
                          <a:ea typeface="微软雅黑"/>
                        </a:rPr>
                        <a:t>邹珊珊</a:t>
                      </a:r>
                      <a:endParaRPr lang="en-US" sz="11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sz="2800">
                          <a:latin typeface="微软雅黑"/>
                          <a:ea typeface="微软雅黑"/>
                        </a:rPr>
                        <a:t>张运英</a:t>
                      </a:r>
                      <a:endParaRPr lang="en-US" sz="11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sz="2800">
                          <a:latin typeface="微软雅黑"/>
                          <a:ea typeface="微软雅黑"/>
                        </a:rPr>
                        <a:t>苏长征</a:t>
                      </a:r>
                      <a:endParaRPr lang="en-US" sz="11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sz="2800">
                          <a:latin typeface="微软雅黑"/>
                          <a:ea typeface="微软雅黑"/>
                        </a:rPr>
                        <a:t>黄慧梅</a:t>
                      </a:r>
                      <a:endParaRPr lang="en-US" sz="11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sz="2800">
                          <a:latin typeface="微软雅黑"/>
                          <a:ea typeface="微软雅黑"/>
                        </a:rPr>
                        <a:t>袁文信</a:t>
                      </a:r>
                      <a:endParaRPr lang="en-US" sz="11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40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sz="2800">
                          <a:latin typeface="微软雅黑"/>
                          <a:ea typeface="微软雅黑"/>
                        </a:rPr>
                        <a:t>戴子涵</a:t>
                      </a:r>
                      <a:endParaRPr lang="en-US" sz="11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sz="2800">
                          <a:latin typeface="微软雅黑"/>
                          <a:ea typeface="微软雅黑"/>
                        </a:rPr>
                        <a:t>苏婕</a:t>
                      </a:r>
                      <a:endParaRPr lang="en-US" sz="11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sz="2800">
                          <a:latin typeface="微软雅黑"/>
                          <a:ea typeface="微软雅黑"/>
                        </a:rPr>
                        <a:t>朱敏荣</a:t>
                      </a:r>
                      <a:endParaRPr lang="en-US" sz="11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sz="2800">
                          <a:latin typeface="微软雅黑"/>
                          <a:ea typeface="微软雅黑"/>
                        </a:rPr>
                        <a:t>周小婷</a:t>
                      </a:r>
                      <a:endParaRPr lang="en-US" sz="11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11" name="内容占位符 10">
            <a:extLst>
              <a:ext uri="{FF2B5EF4-FFF2-40B4-BE49-F238E27FC236}">
                <a16:creationId xmlns:a16="http://schemas.microsoft.com/office/drawing/2014/main" id="{7E7C8D8A-238B-DA45-0459-3B02ECD80CB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0" y="1065600"/>
            <a:ext cx="8748000" cy="21780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109855" indent="0">
              <a:buNone/>
              <a:defRPr lang="zh-CN" altLang="en-US" sz="36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marL="365125" indent="-255270" algn="ctr" eaLnBrk="0" hangingPunct="0">
              <a:spcBef>
                <a:spcPct val="20000"/>
              </a:spcBef>
            </a:pPr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</a:rPr>
              <a:t>圣餐诗歌</a:t>
            </a:r>
          </a:p>
          <a:p>
            <a:pPr algn="ctr">
              <a:spcBef>
                <a:spcPts val="600"/>
              </a:spcBef>
            </a:pPr>
            <a:r>
              <a:rPr lang="en-US" altLang="zh-CN" sz="3600" b="1"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76首《有一活泉充满宝血》</a:t>
            </a:r>
            <a:endParaRPr lang="en-US" altLang="zh-CN" sz="36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D2332753-1076-2498-8C23-EA47C420839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0" y="5490810"/>
            <a:ext cx="8748713" cy="3708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r>
              <a:rPr lang="en-US"/>
              <a:t>1/5</a:t>
            </a:r>
          </a:p>
        </p:txBody>
      </p:sp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4862"/>
            <a:ext cx="8748689" cy="4705948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D2332753-1076-2498-8C23-EA47C420839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0" y="5490810"/>
            <a:ext cx="8748713" cy="3708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r>
              <a:rPr lang="en-US"/>
              <a:t>2/5</a:t>
            </a:r>
          </a:p>
        </p:txBody>
      </p:sp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4862"/>
            <a:ext cx="8748689" cy="4705948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D2332753-1076-2498-8C23-EA47C420839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0" y="5490810"/>
            <a:ext cx="8748713" cy="3708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r>
              <a:rPr lang="en-US"/>
              <a:t>3/5</a:t>
            </a:r>
          </a:p>
        </p:txBody>
      </p:sp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4862"/>
            <a:ext cx="8748689" cy="4705948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D2332753-1076-2498-8C23-EA47C420839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0" y="5490810"/>
            <a:ext cx="8748713" cy="3708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r>
              <a:rPr lang="en-US"/>
              <a:t>4/5</a:t>
            </a:r>
          </a:p>
        </p:txBody>
      </p:sp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4862"/>
            <a:ext cx="8748689" cy="4705948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D2332753-1076-2498-8C23-EA47C420839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0" y="5490810"/>
            <a:ext cx="8748713" cy="3708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r>
              <a:rPr lang="en-US"/>
              <a:t>5/5</a:t>
            </a:r>
          </a:p>
        </p:txBody>
      </p:sp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4862"/>
            <a:ext cx="8748689" cy="47059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3">
            <a:extLst>
              <a:ext uri="{FF2B5EF4-FFF2-40B4-BE49-F238E27FC236}">
                <a16:creationId xmlns:a16="http://schemas.microsoft.com/office/drawing/2014/main" id="{823B6473-C76F-883B-BBC5-9AF2860F790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0" y="4374344"/>
            <a:ext cx="8748000" cy="30010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/>
              <a:t>1/4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48689" cy="4374344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12" name="内容占位符 11">
            <a:extLst>
              <a:ext uri="{FF2B5EF4-FFF2-40B4-BE49-F238E27FC236}">
                <a16:creationId xmlns:a16="http://schemas.microsoft.com/office/drawing/2014/main" id="{561273B7-D129-0BFC-81C0-BA41EBECBCB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-1" y="0"/>
            <a:ext cx="8748000" cy="943200"/>
          </a:xfrm>
          <a:prstGeom prst="rect">
            <a:avLst/>
          </a:prstGeom>
        </p:spPr>
        <p:txBody>
          <a:bodyPr lIns="180000" anchor="ctr" anchorCtr="0"/>
          <a:lstStyle>
            <a:lvl1pPr marL="108000" indent="0">
              <a:lnSpc>
                <a:spcPct val="100000"/>
              </a:lnSpc>
              <a:spcBef>
                <a:spcPts val="0"/>
              </a:spcBef>
              <a:buNone/>
              <a:defRPr sz="40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/>
              <a:t>以感恩奉献敬拜神</a:t>
            </a:r>
          </a:p>
        </p:txBody>
      </p:sp>
      <p:sp xmlns:r="http://schemas.openxmlformats.org/officeDocument/2006/relationships">
        <p:nvSpPr>
          <p:cNvPr id="14" name="内容占位符 13">
            <a:extLst>
              <a:ext uri="{FF2B5EF4-FFF2-40B4-BE49-F238E27FC236}">
                <a16:creationId xmlns:a16="http://schemas.microsoft.com/office/drawing/2014/main" id="{498B3597-8469-6987-F09E-BF4769E867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-714" y="2168166"/>
            <a:ext cx="8748713" cy="8676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baseline="0"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</a:lstStyle>
          <a:p>
            <a:r>
              <a:rPr lang="en-US"/>
              <a:t>164首《将你最好的献给主》</a:t>
            </a:r>
          </a:p>
        </p:txBody>
      </p:sp>
    </p:spTree>
  </p:cSld>
  <p:clrMapOvr>
    <a:masterClrMapping/>
  </p:clrMapOvr>
</p:sld>
</file>

<file path=ppt/slides/slide7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3">
            <a:extLst>
              <a:ext uri="{FF2B5EF4-FFF2-40B4-BE49-F238E27FC236}">
                <a16:creationId xmlns:a16="http://schemas.microsoft.com/office/drawing/2014/main" id="{823B6473-C76F-883B-BBC5-9AF2860F790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0" y="4459009"/>
            <a:ext cx="8748000" cy="30010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/>
              <a:t>1/4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48689" cy="4459009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3">
            <a:extLst>
              <a:ext uri="{FF2B5EF4-FFF2-40B4-BE49-F238E27FC236}">
                <a16:creationId xmlns:a16="http://schemas.microsoft.com/office/drawing/2014/main" id="{823B6473-C76F-883B-BBC5-9AF2860F790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0" y="4459009"/>
            <a:ext cx="8748000" cy="30010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/>
              <a:t>2/4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48689" cy="4459009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3">
            <a:extLst>
              <a:ext uri="{FF2B5EF4-FFF2-40B4-BE49-F238E27FC236}">
                <a16:creationId xmlns:a16="http://schemas.microsoft.com/office/drawing/2014/main" id="{823B6473-C76F-883B-BBC5-9AF2860F790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0" y="4459009"/>
            <a:ext cx="8748000" cy="30010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/>
              <a:t>3/4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48689" cy="445900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3">
            <a:extLst>
              <a:ext uri="{FF2B5EF4-FFF2-40B4-BE49-F238E27FC236}">
                <a16:creationId xmlns:a16="http://schemas.microsoft.com/office/drawing/2014/main" id="{823B6473-C76F-883B-BBC5-9AF2860F790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0" y="4374344"/>
            <a:ext cx="8748000" cy="30010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/>
              <a:t>2/4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48689" cy="4374344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3">
            <a:extLst>
              <a:ext uri="{FF2B5EF4-FFF2-40B4-BE49-F238E27FC236}">
                <a16:creationId xmlns:a16="http://schemas.microsoft.com/office/drawing/2014/main" id="{823B6473-C76F-883B-BBC5-9AF2860F790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0" y="4459009"/>
            <a:ext cx="8748000" cy="30010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/>
              <a:t>4/4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48689" cy="4459009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4" name="文本占位符 3">
            <a:extLst>
              <a:ext uri="{FF2B5EF4-FFF2-40B4-BE49-F238E27FC236}">
                <a16:creationId xmlns:a16="http://schemas.microsoft.com/office/drawing/2014/main" id="{6629C994-8E19-1875-ECF0-271CBF4D86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" y="105609"/>
            <a:ext cx="2465630" cy="649207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/>
              <a:t>诗歌</a:t>
            </a:r>
          </a:p>
        </p:txBody>
      </p:sp>
    </p:spTree>
  </p:cSld>
  <p:clrMapOvr>
    <a:masterClrMapping/>
  </p:clrMapOvr>
</p:sld>
</file>

<file path=ppt/slides/slide8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10" name="内容占位符 9">
            <a:extLst>
              <a:ext uri="{FF2B5EF4-FFF2-40B4-BE49-F238E27FC236}">
                <a16:creationId xmlns:a16="http://schemas.microsoft.com/office/drawing/2014/main" id="{66053B48-9BAC-7B37-85BD-07ADB4CE2A0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1613" y="784225"/>
            <a:ext cx="8385175" cy="5616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r>
              <a:rPr lang="en-US"/>
              <a:t>1、周间聚会</a:t>
            </a:r>
          </a:p>
          <a:p>
            <a:r>
              <a:rPr lang="en-US"/>
              <a:t>2、基督教古典教育奉献</a:t>
            </a:r>
          </a:p>
        </p:txBody>
      </p:sp>
    </p:spTree>
  </p:cSld>
  <p:clrMapOvr>
    <a:masterClrMapping/>
  </p:clrMapOvr>
</p:sld>
</file>

<file path=ppt/slides/slide8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3">
            <a:extLst>
              <a:ext uri="{FF2B5EF4-FFF2-40B4-BE49-F238E27FC236}">
                <a16:creationId xmlns:a16="http://schemas.microsoft.com/office/drawing/2014/main" id="{823B6473-C76F-883B-BBC5-9AF2860F790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0" y="4374344"/>
            <a:ext cx="8748000" cy="30010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/>
              <a:t>3/4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48689" cy="4374344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d50e44d3-089c-4995-af16-b26d8226b9fc}"/>
</p:tagLst>
</file>

<file path=ppt/theme/theme1.xml><?xml version="1.0" encoding="utf-8"?>
<a:theme xmlns:a="http://schemas.openxmlformats.org/drawingml/2006/main" name="第一PPT：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>
            <a:lumMod val="20000"/>
            <a:lumOff val="80000"/>
          </a:schemeClr>
        </a:solidFill>
        <a:ln w="28575">
          <a:solidFill>
            <a:srgbClr val="0000CC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3135</TotalTime>
  <Words>0</Words>
  <Application>Microsoft Office PowerPoint</Application>
  <PresentationFormat>宽屏</PresentationFormat>
  <Paragraphs>0</Paragraphs>
  <Slides>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0</vt:i4>
      </vt:variant>
    </vt:vector>
  </HeadingPairs>
  <TitlesOfParts>
    <vt:vector size="14" baseType="lpstr">
      <vt:lpstr>黑体</vt:lpstr>
      <vt:lpstr>华文楷体</vt:lpstr>
      <vt:lpstr>华文新魏</vt:lpstr>
      <vt:lpstr>华文中宋</vt:lpstr>
      <vt:lpstr>楷体</vt:lpstr>
      <vt:lpstr>隶书</vt:lpstr>
      <vt:lpstr>宋体</vt:lpstr>
      <vt:lpstr>Microsoft YaHei</vt:lpstr>
      <vt:lpstr>Microsoft YaHei</vt:lpstr>
      <vt:lpstr>Arial</vt:lpstr>
      <vt:lpstr>Calibri</vt:lpstr>
      <vt:lpstr>Calibri Light</vt:lpstr>
      <vt:lpstr>Times New Roman</vt:lpstr>
      <vt:lpstr>第一PPT：www.1ppt.com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2021-11-06T09:42:30Z</dcterms:created>
  <dc:creator>Chen Frank</dc:creator>
  <cp:lastModifiedBy>马克约瑟</cp:lastModifiedBy>
  <dcterms:modified xsi:type="dcterms:W3CDTF">2022-08-31T11:35:02Z</dcterms:modified>
  <cp:revision>600</cp:revision>
  <dc:title>PowerPoint 演示文稿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2052-3.8.1.6116</vt:lpwstr>
  </property>
  <property fmtid="{D5CDD505-2E9C-101B-9397-08002B2CF9AE}" pid="3" name="ICV">
    <vt:lpwstr>9B2D459ED2C74C2393B34C29A69B3335</vt:lpwstr>
  </property>
</Properties>
</file>